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6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11" r:id="rId1"/>
    <p:sldMasterId id="2147483713" r:id="rId2"/>
    <p:sldMasterId id="2147483729" r:id="rId3"/>
    <p:sldMasterId id="2147483768" r:id="rId4"/>
    <p:sldMasterId id="2147483743" r:id="rId5"/>
    <p:sldMasterId id="2147483756" r:id="rId6"/>
    <p:sldMasterId id="2147483821" r:id="rId7"/>
  </p:sldMasterIdLst>
  <p:notesMasterIdLst>
    <p:notesMasterId r:id="rId58"/>
  </p:notesMasterIdLst>
  <p:sldIdLst>
    <p:sldId id="721" r:id="rId8"/>
    <p:sldId id="441" r:id="rId9"/>
    <p:sldId id="257" r:id="rId10"/>
    <p:sldId id="674" r:id="rId11"/>
    <p:sldId id="709" r:id="rId12"/>
    <p:sldId id="712" r:id="rId13"/>
    <p:sldId id="675" r:id="rId14"/>
    <p:sldId id="677" r:id="rId15"/>
    <p:sldId id="684" r:id="rId16"/>
    <p:sldId id="683" r:id="rId17"/>
    <p:sldId id="678" r:id="rId18"/>
    <p:sldId id="679" r:id="rId19"/>
    <p:sldId id="680" r:id="rId20"/>
    <p:sldId id="681" r:id="rId21"/>
    <p:sldId id="682" r:id="rId22"/>
    <p:sldId id="713" r:id="rId23"/>
    <p:sldId id="714" r:id="rId24"/>
    <p:sldId id="728" r:id="rId25"/>
    <p:sldId id="716" r:id="rId26"/>
    <p:sldId id="688" r:id="rId27"/>
    <p:sldId id="690" r:id="rId28"/>
    <p:sldId id="691" r:id="rId29"/>
    <p:sldId id="705" r:id="rId30"/>
    <p:sldId id="706" r:id="rId31"/>
    <p:sldId id="707" r:id="rId32"/>
    <p:sldId id="699" r:id="rId33"/>
    <p:sldId id="723" r:id="rId34"/>
    <p:sldId id="700" r:id="rId35"/>
    <p:sldId id="717" r:id="rId36"/>
    <p:sldId id="694" r:id="rId37"/>
    <p:sldId id="724" r:id="rId38"/>
    <p:sldId id="725" r:id="rId39"/>
    <p:sldId id="701" r:id="rId40"/>
    <p:sldId id="722" r:id="rId41"/>
    <p:sldId id="696" r:id="rId42"/>
    <p:sldId id="708" r:id="rId43"/>
    <p:sldId id="718" r:id="rId44"/>
    <p:sldId id="726" r:id="rId45"/>
    <p:sldId id="729" r:id="rId46"/>
    <p:sldId id="702" r:id="rId47"/>
    <p:sldId id="719" r:id="rId48"/>
    <p:sldId id="571" r:id="rId49"/>
    <p:sldId id="602" r:id="rId50"/>
    <p:sldId id="727" r:id="rId51"/>
    <p:sldId id="600" r:id="rId52"/>
    <p:sldId id="710" r:id="rId53"/>
    <p:sldId id="703" r:id="rId54"/>
    <p:sldId id="704" r:id="rId55"/>
    <p:sldId id="417" r:id="rId56"/>
    <p:sldId id="440" r:id="rId57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5" autoAdjust="0"/>
    <p:restoredTop sz="94608" autoAdjust="0"/>
  </p:normalViewPr>
  <p:slideViewPr>
    <p:cSldViewPr snapToGrid="0" snapToObjects="1">
      <p:cViewPr>
        <p:scale>
          <a:sx n="50" d="100"/>
          <a:sy n="50" d="100"/>
        </p:scale>
        <p:origin x="-1776" y="-350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173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61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DCEB2B-2FBC-B74D-A4E3-71B919A4C070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643E1-90A5-D944-A9AE-4A1293F1D3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489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643E1-90A5-D944-A9AE-4A1293F1D3B7}" type="slidenum">
              <a:rPr lang="ru-RU" smtClean="0"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590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улев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613" y="3416301"/>
            <a:ext cx="6496050" cy="257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797265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кси, Контур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1628855" y="8246179"/>
            <a:ext cx="7607035" cy="574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Имя Фамилия</a:t>
            </a:r>
            <a:endParaRPr lang="ru-RU" dirty="0"/>
          </a:p>
        </p:txBody>
      </p:sp>
      <p:sp>
        <p:nvSpPr>
          <p:cNvPr id="3" name="Текст 19"/>
          <p:cNvSpPr>
            <a:spLocks noGrp="1"/>
          </p:cNvSpPr>
          <p:nvPr>
            <p:ph type="body" sz="quarter" idx="12" hasCustomPrompt="1"/>
          </p:nvPr>
        </p:nvSpPr>
        <p:spPr>
          <a:xfrm>
            <a:off x="1618768" y="8725091"/>
            <a:ext cx="7502525" cy="5461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8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  <p:sp>
        <p:nvSpPr>
          <p:cNvPr id="5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1637411" y="3868738"/>
            <a:ext cx="8064500" cy="3384326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82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вашего слайда </a:t>
            </a:r>
            <a:r>
              <a:rPr lang="en-US" dirty="0" smtClean="0"/>
              <a:t>max</a:t>
            </a:r>
            <a:r>
              <a:rPr lang="ru-RU" dirty="0" smtClean="0"/>
              <a:t> три строки</a:t>
            </a:r>
            <a:endParaRPr lang="ru-RU" dirty="0"/>
          </a:p>
        </p:txBody>
      </p:sp>
      <p:pic>
        <p:nvPicPr>
          <p:cNvPr id="4" name="Изображение 3" descr="Logo-Contour-Service-Large_08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92" y="905646"/>
            <a:ext cx="5515305" cy="216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04108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кс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1628855" y="8246179"/>
            <a:ext cx="7607035" cy="574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Имя Фамилия</a:t>
            </a:r>
            <a:endParaRPr lang="ru-RU" dirty="0"/>
          </a:p>
        </p:txBody>
      </p:sp>
      <p:sp>
        <p:nvSpPr>
          <p:cNvPr id="3" name="Текст 19"/>
          <p:cNvSpPr>
            <a:spLocks noGrp="1"/>
          </p:cNvSpPr>
          <p:nvPr>
            <p:ph type="body" sz="quarter" idx="12" hasCustomPrompt="1"/>
          </p:nvPr>
        </p:nvSpPr>
        <p:spPr>
          <a:xfrm>
            <a:off x="1618768" y="8725091"/>
            <a:ext cx="7502525" cy="5461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8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  <p:sp>
        <p:nvSpPr>
          <p:cNvPr id="5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1637411" y="3868738"/>
            <a:ext cx="8064500" cy="3384326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82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вашего слайда </a:t>
            </a:r>
            <a:r>
              <a:rPr lang="en-US" dirty="0" smtClean="0"/>
              <a:t>max</a:t>
            </a:r>
            <a:r>
              <a:rPr lang="ru-RU" dirty="0" smtClean="0"/>
              <a:t> три строки</a:t>
            </a:r>
            <a:endParaRPr lang="ru-RU" dirty="0"/>
          </a:p>
        </p:txBody>
      </p:sp>
      <p:pic>
        <p:nvPicPr>
          <p:cNvPr id="6" name="Изображение 5" descr="Logo-Service-Large_08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92" y="905646"/>
            <a:ext cx="5515305" cy="216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2767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рект, Контур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1628855" y="8246179"/>
            <a:ext cx="7607035" cy="574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Имя Фамилия</a:t>
            </a:r>
            <a:endParaRPr lang="ru-RU" dirty="0"/>
          </a:p>
        </p:txBody>
      </p:sp>
      <p:sp>
        <p:nvSpPr>
          <p:cNvPr id="3" name="Текст 19"/>
          <p:cNvSpPr>
            <a:spLocks noGrp="1"/>
          </p:cNvSpPr>
          <p:nvPr>
            <p:ph type="body" sz="quarter" idx="12" hasCustomPrompt="1"/>
          </p:nvPr>
        </p:nvSpPr>
        <p:spPr>
          <a:xfrm>
            <a:off x="1618768" y="8725091"/>
            <a:ext cx="7502525" cy="5461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8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  <p:sp>
        <p:nvSpPr>
          <p:cNvPr id="5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1637411" y="3868738"/>
            <a:ext cx="8064500" cy="3384326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82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вашего слайда </a:t>
            </a:r>
            <a:r>
              <a:rPr lang="en-US" dirty="0" smtClean="0"/>
              <a:t>max</a:t>
            </a:r>
            <a:r>
              <a:rPr lang="ru-RU" dirty="0" smtClean="0"/>
              <a:t> три строки</a:t>
            </a:r>
            <a:endParaRPr lang="ru-RU" dirty="0"/>
          </a:p>
        </p:txBody>
      </p:sp>
      <p:pic>
        <p:nvPicPr>
          <p:cNvPr id="6" name="Изображение 5" descr="Logo-Contour-Service-Large_09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92" y="874844"/>
            <a:ext cx="5603723" cy="215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63549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р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1628855" y="8246179"/>
            <a:ext cx="7607035" cy="574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Имя Фамилия</a:t>
            </a:r>
            <a:endParaRPr lang="ru-RU" dirty="0"/>
          </a:p>
        </p:txBody>
      </p:sp>
      <p:sp>
        <p:nvSpPr>
          <p:cNvPr id="3" name="Текст 19"/>
          <p:cNvSpPr>
            <a:spLocks noGrp="1"/>
          </p:cNvSpPr>
          <p:nvPr>
            <p:ph type="body" sz="quarter" idx="12" hasCustomPrompt="1"/>
          </p:nvPr>
        </p:nvSpPr>
        <p:spPr>
          <a:xfrm>
            <a:off x="1618768" y="8725091"/>
            <a:ext cx="7502525" cy="5461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8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  <p:sp>
        <p:nvSpPr>
          <p:cNvPr id="5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1637411" y="3868738"/>
            <a:ext cx="8064500" cy="3384326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82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вашего слайда </a:t>
            </a:r>
            <a:r>
              <a:rPr lang="en-US" dirty="0" smtClean="0"/>
              <a:t>max</a:t>
            </a:r>
            <a:r>
              <a:rPr lang="ru-RU" dirty="0" smtClean="0"/>
              <a:t> три строки</a:t>
            </a:r>
            <a:endParaRPr lang="ru-RU" dirty="0"/>
          </a:p>
        </p:txBody>
      </p:sp>
      <p:pic>
        <p:nvPicPr>
          <p:cNvPr id="4" name="Изображение 3" descr="Logo-Service-Large_09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16" y="873494"/>
            <a:ext cx="5628090" cy="216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2224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ркет, Контур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1628855" y="8246179"/>
            <a:ext cx="7607035" cy="574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Имя Фамилия</a:t>
            </a:r>
            <a:endParaRPr lang="ru-RU" dirty="0"/>
          </a:p>
        </p:txBody>
      </p:sp>
      <p:sp>
        <p:nvSpPr>
          <p:cNvPr id="3" name="Текст 19"/>
          <p:cNvSpPr>
            <a:spLocks noGrp="1"/>
          </p:cNvSpPr>
          <p:nvPr>
            <p:ph type="body" sz="quarter" idx="12" hasCustomPrompt="1"/>
          </p:nvPr>
        </p:nvSpPr>
        <p:spPr>
          <a:xfrm>
            <a:off x="1618768" y="8725091"/>
            <a:ext cx="7502525" cy="5461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8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  <p:sp>
        <p:nvSpPr>
          <p:cNvPr id="5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1637411" y="3868738"/>
            <a:ext cx="8064500" cy="3384326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82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вашего слайда </a:t>
            </a:r>
            <a:r>
              <a:rPr lang="en-US" dirty="0" smtClean="0"/>
              <a:t>max</a:t>
            </a:r>
            <a:r>
              <a:rPr lang="ru-RU" dirty="0" smtClean="0"/>
              <a:t> три строки</a:t>
            </a:r>
            <a:endParaRPr lang="ru-RU" dirty="0"/>
          </a:p>
        </p:txBody>
      </p:sp>
      <p:pic>
        <p:nvPicPr>
          <p:cNvPr id="4" name="Изображение 3" descr="Logo-Contour-Service-Large_1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011" y="897608"/>
            <a:ext cx="5515305" cy="216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41451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р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1628855" y="8246179"/>
            <a:ext cx="7607035" cy="574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Имя Фамилия</a:t>
            </a:r>
            <a:endParaRPr lang="ru-RU" dirty="0"/>
          </a:p>
        </p:txBody>
      </p:sp>
      <p:sp>
        <p:nvSpPr>
          <p:cNvPr id="3" name="Текст 19"/>
          <p:cNvSpPr>
            <a:spLocks noGrp="1"/>
          </p:cNvSpPr>
          <p:nvPr>
            <p:ph type="body" sz="quarter" idx="12" hasCustomPrompt="1"/>
          </p:nvPr>
        </p:nvSpPr>
        <p:spPr>
          <a:xfrm>
            <a:off x="1618768" y="8725091"/>
            <a:ext cx="7502525" cy="5461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8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  <p:sp>
        <p:nvSpPr>
          <p:cNvPr id="5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1637411" y="3868738"/>
            <a:ext cx="8064500" cy="3384326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82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вашего слайда </a:t>
            </a:r>
            <a:r>
              <a:rPr lang="en-US" dirty="0" smtClean="0"/>
              <a:t>max</a:t>
            </a:r>
            <a:r>
              <a:rPr lang="ru-RU" dirty="0" smtClean="0"/>
              <a:t> три строки</a:t>
            </a:r>
            <a:endParaRPr lang="ru-RU" dirty="0"/>
          </a:p>
        </p:txBody>
      </p:sp>
      <p:pic>
        <p:nvPicPr>
          <p:cNvPr id="6" name="Изображение 5" descr="Logo-Service-Large_1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011" y="897608"/>
            <a:ext cx="5515305" cy="216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20063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овости, Контур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1628855" y="8246179"/>
            <a:ext cx="7607035" cy="574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Имя Фамилия</a:t>
            </a:r>
            <a:endParaRPr lang="ru-RU" dirty="0"/>
          </a:p>
        </p:txBody>
      </p:sp>
      <p:sp>
        <p:nvSpPr>
          <p:cNvPr id="3" name="Текст 19"/>
          <p:cNvSpPr>
            <a:spLocks noGrp="1"/>
          </p:cNvSpPr>
          <p:nvPr>
            <p:ph type="body" sz="quarter" idx="12" hasCustomPrompt="1"/>
          </p:nvPr>
        </p:nvSpPr>
        <p:spPr>
          <a:xfrm>
            <a:off x="1618768" y="8725091"/>
            <a:ext cx="7502525" cy="5461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8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  <p:sp>
        <p:nvSpPr>
          <p:cNvPr id="5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1637411" y="3868738"/>
            <a:ext cx="8064500" cy="3384326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82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вашего слайда </a:t>
            </a:r>
            <a:r>
              <a:rPr lang="en-US" dirty="0" smtClean="0"/>
              <a:t>max</a:t>
            </a:r>
            <a:r>
              <a:rPr lang="ru-RU" dirty="0" smtClean="0"/>
              <a:t> три строки</a:t>
            </a:r>
            <a:endParaRPr lang="ru-RU" dirty="0"/>
          </a:p>
        </p:txBody>
      </p:sp>
      <p:pic>
        <p:nvPicPr>
          <p:cNvPr id="6" name="Изображение 5" descr="Logo-Contour-Service-Large_1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97" y="897608"/>
            <a:ext cx="5515305" cy="216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24014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овос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1628855" y="8246179"/>
            <a:ext cx="7607035" cy="574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Имя Фамилия</a:t>
            </a:r>
            <a:endParaRPr lang="ru-RU" dirty="0"/>
          </a:p>
        </p:txBody>
      </p:sp>
      <p:sp>
        <p:nvSpPr>
          <p:cNvPr id="3" name="Текст 19"/>
          <p:cNvSpPr>
            <a:spLocks noGrp="1"/>
          </p:cNvSpPr>
          <p:nvPr>
            <p:ph type="body" sz="quarter" idx="12" hasCustomPrompt="1"/>
          </p:nvPr>
        </p:nvSpPr>
        <p:spPr>
          <a:xfrm>
            <a:off x="1618768" y="8725091"/>
            <a:ext cx="7502525" cy="5461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8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  <p:sp>
        <p:nvSpPr>
          <p:cNvPr id="5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1637411" y="3868738"/>
            <a:ext cx="8064500" cy="3384326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82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вашего слайда </a:t>
            </a:r>
            <a:r>
              <a:rPr lang="en-US" dirty="0" smtClean="0"/>
              <a:t>max</a:t>
            </a:r>
            <a:r>
              <a:rPr lang="ru-RU" dirty="0" smtClean="0"/>
              <a:t> три строки</a:t>
            </a:r>
            <a:endParaRPr lang="ru-RU" dirty="0"/>
          </a:p>
        </p:txBody>
      </p:sp>
      <p:pic>
        <p:nvPicPr>
          <p:cNvPr id="4" name="Изображение 3" descr="Logo-Service-Large_1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97" y="897608"/>
            <a:ext cx="5515305" cy="216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9686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етрика, Контур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1628855" y="8246179"/>
            <a:ext cx="7607035" cy="574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Имя Фамилия</a:t>
            </a:r>
            <a:endParaRPr lang="ru-RU" dirty="0"/>
          </a:p>
        </p:txBody>
      </p:sp>
      <p:sp>
        <p:nvSpPr>
          <p:cNvPr id="3" name="Текст 19"/>
          <p:cNvSpPr>
            <a:spLocks noGrp="1"/>
          </p:cNvSpPr>
          <p:nvPr>
            <p:ph type="body" sz="quarter" idx="12" hasCustomPrompt="1"/>
          </p:nvPr>
        </p:nvSpPr>
        <p:spPr>
          <a:xfrm>
            <a:off x="1618768" y="8725091"/>
            <a:ext cx="7502525" cy="5461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8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  <p:sp>
        <p:nvSpPr>
          <p:cNvPr id="5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1637411" y="3868738"/>
            <a:ext cx="8064500" cy="3384326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82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вашего слайда </a:t>
            </a:r>
            <a:r>
              <a:rPr lang="en-US" dirty="0" smtClean="0"/>
              <a:t>max</a:t>
            </a:r>
            <a:r>
              <a:rPr lang="ru-RU" dirty="0" smtClean="0"/>
              <a:t> три строки</a:t>
            </a:r>
            <a:endParaRPr lang="ru-RU" dirty="0"/>
          </a:p>
        </p:txBody>
      </p:sp>
      <p:pic>
        <p:nvPicPr>
          <p:cNvPr id="4" name="Изображение 3" descr="Logo-Contour-Service-Large_1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57" y="897264"/>
            <a:ext cx="5515305" cy="216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89159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етр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1628855" y="8246179"/>
            <a:ext cx="7607035" cy="574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Имя Фамилия</a:t>
            </a:r>
            <a:endParaRPr lang="ru-RU" dirty="0"/>
          </a:p>
        </p:txBody>
      </p:sp>
      <p:sp>
        <p:nvSpPr>
          <p:cNvPr id="3" name="Текст 19"/>
          <p:cNvSpPr>
            <a:spLocks noGrp="1"/>
          </p:cNvSpPr>
          <p:nvPr>
            <p:ph type="body" sz="quarter" idx="12" hasCustomPrompt="1"/>
          </p:nvPr>
        </p:nvSpPr>
        <p:spPr>
          <a:xfrm>
            <a:off x="1618768" y="8725091"/>
            <a:ext cx="7502525" cy="5461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8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  <p:sp>
        <p:nvSpPr>
          <p:cNvPr id="5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1637411" y="3868738"/>
            <a:ext cx="8064500" cy="3384326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82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вашего слайда </a:t>
            </a:r>
            <a:r>
              <a:rPr lang="en-US" dirty="0" smtClean="0"/>
              <a:t>max</a:t>
            </a:r>
            <a:r>
              <a:rPr lang="ru-RU" dirty="0" smtClean="0"/>
              <a:t> три строки</a:t>
            </a:r>
            <a:endParaRPr lang="ru-RU" dirty="0"/>
          </a:p>
        </p:txBody>
      </p:sp>
      <p:pic>
        <p:nvPicPr>
          <p:cNvPr id="6" name="Изображение 5" descr="Logo-Service-Large_1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57" y="897264"/>
            <a:ext cx="5515305" cy="216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27739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улевой слайд,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yandex_eng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551" y="3024388"/>
            <a:ext cx="6809303" cy="294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91426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чта, Контур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1628855" y="8246179"/>
            <a:ext cx="7607035" cy="574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Имя Фамилия</a:t>
            </a:r>
            <a:endParaRPr lang="ru-RU" dirty="0"/>
          </a:p>
        </p:txBody>
      </p:sp>
      <p:sp>
        <p:nvSpPr>
          <p:cNvPr id="3" name="Текст 19"/>
          <p:cNvSpPr>
            <a:spLocks noGrp="1"/>
          </p:cNvSpPr>
          <p:nvPr>
            <p:ph type="body" sz="quarter" idx="12" hasCustomPrompt="1"/>
          </p:nvPr>
        </p:nvSpPr>
        <p:spPr>
          <a:xfrm>
            <a:off x="1618768" y="8725091"/>
            <a:ext cx="7502525" cy="5461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8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  <p:sp>
        <p:nvSpPr>
          <p:cNvPr id="5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1637411" y="3868738"/>
            <a:ext cx="8064500" cy="3384326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82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вашего слайда </a:t>
            </a:r>
            <a:r>
              <a:rPr lang="en-US" dirty="0" smtClean="0"/>
              <a:t>max</a:t>
            </a:r>
            <a:r>
              <a:rPr lang="ru-RU" dirty="0" smtClean="0"/>
              <a:t> три строки</a:t>
            </a:r>
            <a:endParaRPr lang="ru-RU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7411219" y="2395198"/>
            <a:ext cx="18466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6" name="Изображение 5" descr="Logo-Contour-Service-Large_18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43" y="897264"/>
            <a:ext cx="5515305" cy="216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76023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ч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Logo-Service-Large_18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43" y="897264"/>
            <a:ext cx="5515305" cy="2160161"/>
          </a:xfrm>
          <a:prstGeom prst="rect">
            <a:avLst/>
          </a:prstGeom>
        </p:spPr>
      </p:pic>
      <p:sp>
        <p:nvSpPr>
          <p:cNvPr id="2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1628855" y="8246179"/>
            <a:ext cx="7607035" cy="574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Имя Фамилия</a:t>
            </a:r>
            <a:endParaRPr lang="ru-RU" dirty="0"/>
          </a:p>
        </p:txBody>
      </p:sp>
      <p:sp>
        <p:nvSpPr>
          <p:cNvPr id="3" name="Текст 19"/>
          <p:cNvSpPr>
            <a:spLocks noGrp="1"/>
          </p:cNvSpPr>
          <p:nvPr>
            <p:ph type="body" sz="quarter" idx="12" hasCustomPrompt="1"/>
          </p:nvPr>
        </p:nvSpPr>
        <p:spPr>
          <a:xfrm>
            <a:off x="1618768" y="8725091"/>
            <a:ext cx="7502525" cy="5461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8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  <p:sp>
        <p:nvSpPr>
          <p:cNvPr id="5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1637411" y="3868738"/>
            <a:ext cx="8064500" cy="3384326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82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вашего слайда </a:t>
            </a:r>
            <a:r>
              <a:rPr lang="en-US" dirty="0" smtClean="0"/>
              <a:t>max</a:t>
            </a:r>
            <a:r>
              <a:rPr lang="ru-RU" dirty="0" smtClean="0"/>
              <a:t> три строки</a:t>
            </a:r>
            <a:endParaRPr lang="ru-RU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7411219" y="2395198"/>
            <a:ext cx="18466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206029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Нулев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352" y="3941059"/>
            <a:ext cx="4270447" cy="170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685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 с цита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Текст 18"/>
          <p:cNvSpPr>
            <a:spLocks noGrp="1"/>
          </p:cNvSpPr>
          <p:nvPr>
            <p:ph type="body" sz="quarter" idx="13" hasCustomPrompt="1"/>
          </p:nvPr>
        </p:nvSpPr>
        <p:spPr>
          <a:xfrm>
            <a:off x="6808507" y="6888062"/>
            <a:ext cx="4894262" cy="45085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24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Автор цитаты</a:t>
            </a:r>
            <a:endParaRPr lang="ru-RU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2" hasCustomPrompt="1"/>
          </p:nvPr>
        </p:nvSpPr>
        <p:spPr>
          <a:xfrm>
            <a:off x="5216706" y="4951815"/>
            <a:ext cx="6543675" cy="1703387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Цитата, основная мысль для раздела.</a:t>
            </a:r>
            <a:endParaRPr lang="ru-RU" dirty="0"/>
          </a:p>
        </p:txBody>
      </p:sp>
      <p:sp>
        <p:nvSpPr>
          <p:cNvPr id="13" name="Текст 11"/>
          <p:cNvSpPr>
            <a:spLocks noGrp="1"/>
          </p:cNvSpPr>
          <p:nvPr>
            <p:ph type="body" sz="quarter" idx="11" hasCustomPrompt="1"/>
          </p:nvPr>
        </p:nvSpPr>
        <p:spPr>
          <a:xfrm>
            <a:off x="916592" y="2009364"/>
            <a:ext cx="9484835" cy="106045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67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47413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 и список подраздел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11"/>
          <p:cNvSpPr>
            <a:spLocks noGrp="1"/>
          </p:cNvSpPr>
          <p:nvPr>
            <p:ph type="body" sz="quarter" idx="11" hasCustomPrompt="1"/>
          </p:nvPr>
        </p:nvSpPr>
        <p:spPr>
          <a:xfrm>
            <a:off x="916592" y="2009364"/>
            <a:ext cx="9484835" cy="106045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67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 hasCustomPrompt="1"/>
          </p:nvPr>
        </p:nvSpPr>
        <p:spPr>
          <a:xfrm>
            <a:off x="1986043" y="4686601"/>
            <a:ext cx="9740900" cy="398594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2200"/>
              </a:spcBef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Тема или подраздел </a:t>
            </a:r>
            <a:r>
              <a:rPr lang="en-US" dirty="0" smtClean="0"/>
              <a:t>#1</a:t>
            </a:r>
          </a:p>
          <a:p>
            <a:pPr lvl="0"/>
            <a:r>
              <a:rPr lang="ru-RU" dirty="0" smtClean="0"/>
              <a:t>Тема или подраздел </a:t>
            </a:r>
            <a:r>
              <a:rPr lang="en-US" dirty="0" smtClean="0"/>
              <a:t>#2</a:t>
            </a:r>
          </a:p>
          <a:p>
            <a:pPr lvl="0"/>
            <a:r>
              <a:rPr lang="ru-RU" dirty="0" smtClean="0"/>
              <a:t>Тема или подраздел </a:t>
            </a:r>
            <a:r>
              <a:rPr lang="en-US" dirty="0" smtClean="0"/>
              <a:t>#3</a:t>
            </a:r>
          </a:p>
        </p:txBody>
      </p:sp>
    </p:spTree>
    <p:extLst>
      <p:ext uri="{BB962C8B-B14F-4D97-AF65-F5344CB8AC3E}">
        <p14:creationId xmlns:p14="http://schemas.microsoft.com/office/powerpoint/2010/main" val="27996344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 и под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1986043" y="5907490"/>
            <a:ext cx="9774237" cy="8032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Название подраздела</a:t>
            </a:r>
            <a:endParaRPr lang="ru-RU" dirty="0"/>
          </a:p>
        </p:txBody>
      </p:sp>
      <p:sp>
        <p:nvSpPr>
          <p:cNvPr id="8" name="Текст 11"/>
          <p:cNvSpPr>
            <a:spLocks noGrp="1"/>
          </p:cNvSpPr>
          <p:nvPr>
            <p:ph type="body" sz="quarter" idx="11" hasCustomPrompt="1"/>
          </p:nvPr>
        </p:nvSpPr>
        <p:spPr>
          <a:xfrm>
            <a:off x="916592" y="2009364"/>
            <a:ext cx="9484835" cy="106045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67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78087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Длин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2" hasCustomPrompt="1"/>
          </p:nvPr>
        </p:nvSpPr>
        <p:spPr>
          <a:xfrm>
            <a:off x="908834" y="425592"/>
            <a:ext cx="11687175" cy="94932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5000" baseline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(не длинней одной строки)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908050" y="1953128"/>
            <a:ext cx="11687175" cy="6936429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lnSpc>
                <a:spcPct val="113000"/>
              </a:lnSpc>
              <a:spcBef>
                <a:spcPts val="0"/>
              </a:spcBef>
              <a:buClr>
                <a:srgbClr val="FF0000"/>
              </a:buClr>
              <a:buFont typeface="+mj-lt"/>
              <a:buNone/>
              <a:defRPr sz="2600" baseline="0">
                <a:latin typeface="Arial"/>
                <a:cs typeface="Arial"/>
              </a:defRPr>
            </a:lvl1pPr>
            <a:lvl2pPr marL="863600" indent="-317500">
              <a:spcBef>
                <a:spcPts val="0"/>
              </a:spcBef>
              <a:buClr>
                <a:schemeClr val="tx1"/>
              </a:buClr>
              <a:defRPr sz="2600" baseline="0">
                <a:latin typeface="Textbook New"/>
                <a:cs typeface="Textbook New"/>
              </a:defRPr>
            </a:lvl2pPr>
          </a:lstStyle>
          <a:p>
            <a:pPr lvl="0"/>
            <a:r>
              <a:rPr lang="ru-RU" dirty="0" smtClean="0"/>
              <a:t>Длинный текст</a:t>
            </a:r>
          </a:p>
        </p:txBody>
      </p:sp>
    </p:spTree>
    <p:extLst>
      <p:ext uri="{BB962C8B-B14F-4D97-AF65-F5344CB8AC3E}">
        <p14:creationId xmlns:p14="http://schemas.microsoft.com/office/powerpoint/2010/main" val="19156488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ажная мыс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quarter" idx="10" hasCustomPrompt="1"/>
          </p:nvPr>
        </p:nvSpPr>
        <p:spPr>
          <a:xfrm>
            <a:off x="949024" y="3455988"/>
            <a:ext cx="11663362" cy="32639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67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Важная информация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5345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лин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2" hasCustomPrompt="1"/>
          </p:nvPr>
        </p:nvSpPr>
        <p:spPr>
          <a:xfrm>
            <a:off x="909618" y="425592"/>
            <a:ext cx="11687175" cy="94932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5000" baseline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(не длинней одной строки)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908834" y="1953128"/>
            <a:ext cx="11687175" cy="6936429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lnSpc>
                <a:spcPct val="113000"/>
              </a:lnSpc>
              <a:spcBef>
                <a:spcPts val="0"/>
              </a:spcBef>
              <a:buClr>
                <a:srgbClr val="FF0000"/>
              </a:buClr>
              <a:buFont typeface="+mj-lt"/>
              <a:buNone/>
              <a:defRPr sz="2600" baseline="0">
                <a:latin typeface="Arial"/>
                <a:cs typeface="Arial"/>
              </a:defRPr>
            </a:lvl1pPr>
            <a:lvl2pPr marL="863600" indent="-317500">
              <a:spcBef>
                <a:spcPts val="0"/>
              </a:spcBef>
              <a:buClr>
                <a:schemeClr val="tx1"/>
              </a:buClr>
              <a:defRPr sz="2600" baseline="0">
                <a:latin typeface="Textbook New"/>
                <a:cs typeface="Textbook New"/>
              </a:defRPr>
            </a:lvl2pPr>
          </a:lstStyle>
          <a:p>
            <a:pPr lvl="0"/>
            <a:r>
              <a:rPr lang="ru-RU" dirty="0" smtClean="0"/>
              <a:t>Длинный текст</a:t>
            </a:r>
          </a:p>
        </p:txBody>
      </p:sp>
    </p:spTree>
    <p:extLst>
      <p:ext uri="{BB962C8B-B14F-4D97-AF65-F5344CB8AC3E}">
        <p14:creationId xmlns:p14="http://schemas.microsoft.com/office/powerpoint/2010/main" val="33050571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2" hasCustomPrompt="1"/>
          </p:nvPr>
        </p:nvSpPr>
        <p:spPr>
          <a:xfrm>
            <a:off x="908834" y="425592"/>
            <a:ext cx="11687175" cy="94932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5000" baseline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(не длинней одной строки)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908050" y="1784350"/>
            <a:ext cx="11687175" cy="7145398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Clr>
                <a:srgbClr val="FF0000"/>
              </a:buClr>
              <a:buFont typeface="+mj-lt"/>
              <a:buNone/>
              <a:defRPr sz="4200" baseline="0">
                <a:latin typeface="Textbook New"/>
                <a:cs typeface="Textbook New"/>
              </a:defRPr>
            </a:lvl1pPr>
            <a:lvl2pPr marL="863600" indent="-317500">
              <a:spcBef>
                <a:spcPts val="0"/>
              </a:spcBef>
              <a:buClr>
                <a:schemeClr val="tx1"/>
              </a:buClr>
              <a:defRPr sz="2600" baseline="0">
                <a:latin typeface="Textbook New"/>
                <a:cs typeface="Textbook New"/>
              </a:defRPr>
            </a:lvl2pPr>
          </a:lstStyle>
          <a:p>
            <a:pPr lvl="0"/>
            <a:r>
              <a:rPr lang="ru-RU" dirty="0" smtClean="0"/>
              <a:t>Надпись 1</a:t>
            </a:r>
          </a:p>
        </p:txBody>
      </p:sp>
    </p:spTree>
    <p:extLst>
      <p:ext uri="{BB962C8B-B14F-4D97-AF65-F5344CB8AC3E}">
        <p14:creationId xmlns:p14="http://schemas.microsoft.com/office/powerpoint/2010/main" val="3973636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щий, без привязки к сервис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1628855" y="8246179"/>
            <a:ext cx="7607035" cy="574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Имя Фамилия</a:t>
            </a:r>
            <a:endParaRPr lang="ru-RU" dirty="0"/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2" hasCustomPrompt="1"/>
          </p:nvPr>
        </p:nvSpPr>
        <p:spPr>
          <a:xfrm>
            <a:off x="1618768" y="8725091"/>
            <a:ext cx="7502525" cy="5461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8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  <p:pic>
        <p:nvPicPr>
          <p:cNvPr id="7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1081088"/>
            <a:ext cx="30670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1637411" y="3868738"/>
            <a:ext cx="8064500" cy="3384326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82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вашего слайда </a:t>
            </a:r>
            <a:r>
              <a:rPr lang="en-US" dirty="0" smtClean="0"/>
              <a:t>max</a:t>
            </a:r>
            <a:r>
              <a:rPr lang="ru-RU" dirty="0" smtClean="0"/>
              <a:t> три строки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61406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етированный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2" hasCustomPrompt="1"/>
          </p:nvPr>
        </p:nvSpPr>
        <p:spPr>
          <a:xfrm>
            <a:off x="908834" y="425592"/>
            <a:ext cx="11687175" cy="94932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5000" baseline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(не длинней одной строки)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570454" y="1784350"/>
            <a:ext cx="11687175" cy="7145398"/>
          </a:xfrm>
          <a:prstGeom prst="rect">
            <a:avLst/>
          </a:prstGeom>
        </p:spPr>
        <p:txBody>
          <a:bodyPr vert="horz" anchor="ctr" anchorCtr="0"/>
          <a:lstStyle>
            <a:lvl1pPr>
              <a:buClr>
                <a:srgbClr val="FF0000"/>
              </a:buClr>
              <a:defRPr sz="4200" baseline="0">
                <a:latin typeface="Arial"/>
                <a:cs typeface="Arial"/>
              </a:defRPr>
            </a:lvl1pPr>
            <a:lvl2pPr marL="635000" indent="-317500">
              <a:spcBef>
                <a:spcPts val="0"/>
              </a:spcBef>
              <a:buClr>
                <a:schemeClr val="tx1"/>
              </a:buClr>
              <a:defRPr sz="2600" baseline="0">
                <a:latin typeface="Arial"/>
                <a:cs typeface="Arial"/>
              </a:defRPr>
            </a:lvl2pPr>
          </a:lstStyle>
          <a:p>
            <a:pPr lvl="0"/>
            <a:r>
              <a:rPr lang="ru-RU" dirty="0" smtClean="0"/>
              <a:t>Уровень один</a:t>
            </a:r>
            <a:endParaRPr lang="en-US" dirty="0" smtClean="0"/>
          </a:p>
          <a:p>
            <a:pPr lvl="1"/>
            <a:r>
              <a:rPr lang="ru-RU" dirty="0" smtClean="0"/>
              <a:t>Уровень два </a:t>
            </a:r>
          </a:p>
        </p:txBody>
      </p:sp>
    </p:spTree>
    <p:extLst>
      <p:ext uri="{BB962C8B-B14F-4D97-AF65-F5344CB8AC3E}">
        <p14:creationId xmlns:p14="http://schemas.microsoft.com/office/powerpoint/2010/main" val="23478169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умерованный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2" hasCustomPrompt="1"/>
          </p:nvPr>
        </p:nvSpPr>
        <p:spPr>
          <a:xfrm>
            <a:off x="908834" y="425592"/>
            <a:ext cx="11687175" cy="94932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5000" baseline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(не длинней одной строки)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401656" y="1784350"/>
            <a:ext cx="11687175" cy="7145398"/>
          </a:xfrm>
          <a:prstGeom prst="rect">
            <a:avLst/>
          </a:prstGeom>
        </p:spPr>
        <p:txBody>
          <a:bodyPr vert="horz" anchor="ctr" anchorCtr="0"/>
          <a:lstStyle>
            <a:lvl1pPr marL="381000" indent="-508000">
              <a:buClr>
                <a:srgbClr val="FF0000"/>
              </a:buClr>
              <a:buFont typeface="+mj-lt"/>
              <a:buAutoNum type="arabicPeriod"/>
              <a:defRPr sz="4200" baseline="0">
                <a:latin typeface="Arial"/>
                <a:cs typeface="Arial"/>
              </a:defRPr>
            </a:lvl1pPr>
            <a:lvl2pPr marL="863600" indent="-317500">
              <a:spcBef>
                <a:spcPts val="0"/>
              </a:spcBef>
              <a:buClr>
                <a:schemeClr val="tx1"/>
              </a:buClr>
              <a:defRPr sz="2600" baseline="0">
                <a:latin typeface="Arial"/>
                <a:cs typeface="Arial"/>
              </a:defRPr>
            </a:lvl2pPr>
          </a:lstStyle>
          <a:p>
            <a:pPr lvl="0"/>
            <a:r>
              <a:rPr lang="ru-RU" dirty="0" smtClean="0"/>
              <a:t>Уровень один</a:t>
            </a:r>
          </a:p>
          <a:p>
            <a:pPr lvl="1"/>
            <a:r>
              <a:rPr lang="ru-RU" dirty="0" smtClean="0"/>
              <a:t>Уровень два </a:t>
            </a:r>
          </a:p>
        </p:txBody>
      </p:sp>
    </p:spTree>
    <p:extLst>
      <p:ext uri="{BB962C8B-B14F-4D97-AF65-F5344CB8AC3E}">
        <p14:creationId xmlns:p14="http://schemas.microsoft.com/office/powerpoint/2010/main" val="11905479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мер ко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930657" y="1382463"/>
            <a:ext cx="11714162" cy="3061596"/>
          </a:xfrm>
          <a:prstGeom prst="rect">
            <a:avLst/>
          </a:prstGeom>
        </p:spPr>
        <p:txBody>
          <a:bodyPr vert="horz" anchor="b" anchorCtr="0"/>
          <a:lstStyle>
            <a:lvl1pPr marL="0" indent="0">
              <a:spcBef>
                <a:spcPts val="0"/>
              </a:spcBef>
              <a:buNone/>
              <a:defRPr sz="24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Текст перед кодом. Код можно писать так: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 hasCustomPrompt="1"/>
          </p:nvPr>
        </p:nvSpPr>
        <p:spPr>
          <a:xfrm>
            <a:off x="908834" y="425592"/>
            <a:ext cx="11687175" cy="94932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5000" baseline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(не длинней одной строки)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1" hasCustomPrompt="1"/>
          </p:nvPr>
        </p:nvSpPr>
        <p:spPr>
          <a:xfrm>
            <a:off x="1044575" y="4613635"/>
            <a:ext cx="11615738" cy="4332187"/>
          </a:xfrm>
          <a:prstGeom prst="rect">
            <a:avLst/>
          </a:prstGeom>
          <a:solidFill>
            <a:srgbClr val="353535"/>
          </a:solidFill>
        </p:spPr>
        <p:txBody>
          <a:bodyPr vert="horz" lIns="254000" tIns="254000" rIns="254000" bIns="254000"/>
          <a:lstStyle>
            <a:lvl1pPr marL="0" indent="0" algn="l">
              <a:spcBef>
                <a:spcPts val="0"/>
              </a:spcBef>
              <a:buNone/>
              <a:defRPr sz="2400" b="0" i="0">
                <a:solidFill>
                  <a:schemeClr val="bg1"/>
                </a:solidFill>
                <a:latin typeface="Courier New"/>
                <a:cs typeface="Courier New"/>
              </a:defRPr>
            </a:lvl1pPr>
          </a:lstStyle>
          <a:p>
            <a:pPr algn="l"/>
            <a:r>
              <a:rPr lang="en-US" sz="2400" dirty="0" err="1" smtClean="0">
                <a:solidFill>
                  <a:srgbClr val="FFFFFF"/>
                </a:solidFill>
                <a:latin typeface="Courier"/>
                <a:ea typeface="Arial" charset="0"/>
                <a:cs typeface="Menlo Regular" charset="0"/>
                <a:sym typeface="Menlo Regular" charset="0"/>
              </a:rPr>
              <a:t>self.rsp.removeHeader</a:t>
            </a:r>
            <a:r>
              <a:rPr lang="en-US" sz="2400" dirty="0" smtClean="0">
                <a:solidFill>
                  <a:srgbClr val="FFFFFF"/>
                </a:solidFill>
                <a:latin typeface="Courier"/>
                <a:ea typeface="Arial" charset="0"/>
                <a:cs typeface="Menlo Regular" charset="0"/>
                <a:sym typeface="Menlo Regular" charset="0"/>
              </a:rPr>
              <a:t>(</a:t>
            </a:r>
            <a:r>
              <a:rPr lang="en-US" sz="2400" dirty="0" smtClean="0">
                <a:solidFill>
                  <a:srgbClr val="FF2712"/>
                </a:solidFill>
                <a:latin typeface="Courier"/>
                <a:ea typeface="Arial" charset="0"/>
                <a:cs typeface="Menlo Regular" charset="0"/>
                <a:sym typeface="Menlo Regular" charset="0"/>
              </a:rPr>
              <a:t>"Transfer-Encoding"</a:t>
            </a:r>
            <a:r>
              <a:rPr lang="en-US" sz="2400" dirty="0" smtClean="0">
                <a:solidFill>
                  <a:srgbClr val="FFFFFF"/>
                </a:solidFill>
                <a:latin typeface="Courier"/>
                <a:ea typeface="Arial" charset="0"/>
                <a:cs typeface="Menlo Regular" charset="0"/>
                <a:sym typeface="Menlo Regular" charset="0"/>
              </a:rPr>
              <a:t>);</a:t>
            </a:r>
            <a:endParaRPr lang="en-US" sz="2400" dirty="0" smtClean="0">
              <a:solidFill>
                <a:srgbClr val="A5C261"/>
              </a:solidFill>
              <a:latin typeface="Courier"/>
              <a:ea typeface="Arial" charset="0"/>
              <a:cs typeface="Monaco" charset="0"/>
              <a:sym typeface="Menlo Regular" charset="0"/>
            </a:endParaRPr>
          </a:p>
          <a:p>
            <a:pPr algn="l"/>
            <a:r>
              <a:rPr lang="en-US" sz="2400" dirty="0" err="1" smtClean="0">
                <a:solidFill>
                  <a:srgbClr val="FFFFFF"/>
                </a:solidFill>
                <a:latin typeface="Courier"/>
                <a:ea typeface="Arial" charset="0"/>
                <a:cs typeface="Menlo Regular" charset="0"/>
                <a:sym typeface="Menlo Regular" charset="0"/>
              </a:rPr>
              <a:t>self.rsp.setHeader</a:t>
            </a:r>
            <a:r>
              <a:rPr lang="en-US" sz="2400" dirty="0" smtClean="0">
                <a:solidFill>
                  <a:srgbClr val="FFFFFF"/>
                </a:solidFill>
                <a:latin typeface="Courier"/>
                <a:ea typeface="Arial" charset="0"/>
                <a:cs typeface="Menlo Regular" charset="0"/>
                <a:sym typeface="Menlo Regular" charset="0"/>
              </a:rPr>
              <a:t>(</a:t>
            </a:r>
            <a:r>
              <a:rPr lang="en-US" sz="2400" dirty="0" smtClean="0">
                <a:solidFill>
                  <a:srgbClr val="FF2712"/>
                </a:solidFill>
                <a:latin typeface="Courier"/>
                <a:ea typeface="Arial" charset="0"/>
                <a:cs typeface="Menlo Regular" charset="0"/>
                <a:sym typeface="Menlo Regular" charset="0"/>
              </a:rPr>
              <a:t>"Content-Type"</a:t>
            </a:r>
            <a:r>
              <a:rPr lang="en-US" sz="2400" dirty="0" smtClean="0">
                <a:solidFill>
                  <a:srgbClr val="FFFFFF"/>
                </a:solidFill>
                <a:latin typeface="Courier"/>
                <a:ea typeface="Arial" charset="0"/>
                <a:cs typeface="Menlo Regular" charset="0"/>
                <a:sym typeface="Menlo Regular" charset="0"/>
              </a:rPr>
              <a:t>,</a:t>
            </a:r>
            <a:r>
              <a:rPr lang="en-US" sz="2400" dirty="0" smtClean="0">
                <a:solidFill>
                  <a:srgbClr val="A5C261"/>
                </a:solidFill>
                <a:latin typeface="Courier"/>
                <a:ea typeface="Arial" charset="0"/>
                <a:cs typeface="Menlo Regular" charset="0"/>
                <a:sym typeface="Menlo Regular" charset="0"/>
              </a:rPr>
              <a:t> </a:t>
            </a:r>
            <a:r>
              <a:rPr lang="en-US" sz="2400" dirty="0" smtClean="0">
                <a:solidFill>
                  <a:srgbClr val="FF2712"/>
                </a:solidFill>
                <a:latin typeface="Courier"/>
                <a:ea typeface="Arial" charset="0"/>
                <a:cs typeface="Menlo Regular" charset="0"/>
                <a:sym typeface="Menlo Regular" charset="0"/>
              </a:rPr>
              <a:t>"application/</a:t>
            </a:r>
            <a:r>
              <a:rPr lang="en-US" sz="2400" dirty="0" err="1" smtClean="0">
                <a:solidFill>
                  <a:srgbClr val="FF2712"/>
                </a:solidFill>
                <a:latin typeface="Courier"/>
                <a:ea typeface="Arial" charset="0"/>
                <a:cs typeface="Menlo Regular" charset="0"/>
                <a:sym typeface="Menlo Regular" charset="0"/>
              </a:rPr>
              <a:t>json</a:t>
            </a:r>
            <a:r>
              <a:rPr lang="en-US" sz="2400" dirty="0" smtClean="0">
                <a:solidFill>
                  <a:srgbClr val="FF2712"/>
                </a:solidFill>
                <a:latin typeface="Courier"/>
                <a:ea typeface="Arial" charset="0"/>
                <a:cs typeface="Menlo Regular" charset="0"/>
                <a:sym typeface="Menlo Regular" charset="0"/>
              </a:rPr>
              <a:t>"</a:t>
            </a:r>
            <a:r>
              <a:rPr lang="en-US" sz="2400" dirty="0" smtClean="0">
                <a:solidFill>
                  <a:srgbClr val="FFFFFF"/>
                </a:solidFill>
                <a:latin typeface="Courier"/>
                <a:ea typeface="Arial" charset="0"/>
                <a:cs typeface="Menlo Regular" charset="0"/>
                <a:sym typeface="Menlo Regular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14290923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2" hasCustomPrompt="1"/>
          </p:nvPr>
        </p:nvSpPr>
        <p:spPr>
          <a:xfrm>
            <a:off x="908834" y="425592"/>
            <a:ext cx="11687175" cy="94932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5000" baseline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(не длинней одной строки)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06938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980573" y="940397"/>
            <a:ext cx="11100839" cy="4637375"/>
          </a:xfrm>
          <a:prstGeom prst="rect">
            <a:avLst/>
          </a:prstGeom>
        </p:spPr>
        <p:txBody>
          <a:bodyPr vert="horz" anchor="b" anchorCtr="0"/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34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Цитата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1" hasCustomPrompt="1"/>
          </p:nvPr>
        </p:nvSpPr>
        <p:spPr>
          <a:xfrm>
            <a:off x="987706" y="6148790"/>
            <a:ext cx="7154989" cy="49847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4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Автор цитаты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2" hasCustomPrompt="1"/>
          </p:nvPr>
        </p:nvSpPr>
        <p:spPr>
          <a:xfrm>
            <a:off x="1039876" y="7491730"/>
            <a:ext cx="1193800" cy="1193800"/>
          </a:xfrm>
          <a:prstGeom prst="rect">
            <a:avLst/>
          </a:prstGeom>
        </p:spPr>
        <p:txBody>
          <a:bodyPr vert="horz" lIns="0" tIns="0" rIns="0" bIns="0" anchor="ctr" anchorCtr="1"/>
          <a:lstStyle>
            <a:lvl1pPr marL="0" indent="0" algn="ctr">
              <a:spcBef>
                <a:spcPts val="0"/>
              </a:spcBef>
              <a:buNone/>
              <a:defRPr sz="2000">
                <a:latin typeface="Arial"/>
                <a:cs typeface="Arial"/>
              </a:defRPr>
            </a:lvl1pPr>
          </a:lstStyle>
          <a:p>
            <a:r>
              <a:rPr lang="en-US" dirty="0" smtClean="0"/>
              <a:t>QR-</a:t>
            </a:r>
            <a:r>
              <a:rPr lang="ru-RU" dirty="0" smtClean="0"/>
              <a:t>код </a:t>
            </a:r>
            <a:r>
              <a:rPr lang="ru-RU" dirty="0" err="1" smtClean="0"/>
              <a:t>пруфлинк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92329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vert="horz" anchor="ctr" anchorCtr="1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latin typeface="Arial"/>
                <a:cs typeface="Arial"/>
              </a:defRPr>
            </a:lvl1pPr>
          </a:lstStyle>
          <a:p>
            <a:r>
              <a:rPr lang="ru-RU" dirty="0" smtClean="0"/>
              <a:t>Место для фотографии или иллюстрации.</a:t>
            </a:r>
            <a:r>
              <a:rPr lang="en-US" dirty="0" smtClean="0"/>
              <a:t> </a:t>
            </a:r>
            <a:r>
              <a:rPr lang="ru-RU" dirty="0" smtClean="0"/>
              <a:t>Следите за разрешением картинки: в данном случае оно должно быть 1024х768. </a:t>
            </a:r>
          </a:p>
        </p:txBody>
      </p:sp>
    </p:spTree>
    <p:extLst>
      <p:ext uri="{BB962C8B-B14F-4D97-AF65-F5344CB8AC3E}">
        <p14:creationId xmlns:p14="http://schemas.microsoft.com/office/powerpoint/2010/main" val="9447370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инка с вертикальной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vert="horz" lIns="381000" rIns="2540000" anchor="ctr" anchorCtr="1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latin typeface="Arial"/>
                <a:cs typeface="Arial"/>
              </a:defRPr>
            </a:lvl1pPr>
          </a:lstStyle>
          <a:p>
            <a:r>
              <a:rPr lang="ru-RU" dirty="0" smtClean="0"/>
              <a:t>Место для фотографии или иллюстрации.</a:t>
            </a:r>
            <a:r>
              <a:rPr lang="en-US" dirty="0" smtClean="0"/>
              <a:t> </a:t>
            </a:r>
            <a:r>
              <a:rPr lang="ru-RU" dirty="0" smtClean="0"/>
              <a:t>Следите за разрешением картинки: в данном случае оно должно быть 1024х768.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10566400" y="0"/>
            <a:ext cx="2438400" cy="9753600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vert="horz" anchor="ctr" anchorCtr="1"/>
          <a:lstStyle>
            <a:lvl1pPr marL="0" indent="0" algn="ctr">
              <a:spcBef>
                <a:spcPts val="0"/>
              </a:spcBef>
              <a:buNone/>
              <a:defRPr sz="28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Подпись к картинке здесь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06393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R-к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2" hasCustomPrompt="1"/>
          </p:nvPr>
        </p:nvSpPr>
        <p:spPr>
          <a:xfrm>
            <a:off x="657225" y="409516"/>
            <a:ext cx="11687175" cy="949325"/>
          </a:xfrm>
          <a:prstGeom prst="rect">
            <a:avLst/>
          </a:prstGeom>
        </p:spPr>
        <p:txBody>
          <a:bodyPr vert="horz"/>
          <a:lstStyle>
            <a:lvl1pPr marL="0" indent="0" algn="ctr">
              <a:spcBef>
                <a:spcPts val="0"/>
              </a:spcBef>
              <a:buNone/>
              <a:defRPr sz="500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Подпись к </a:t>
            </a:r>
            <a:r>
              <a:rPr lang="en-US" dirty="0" smtClean="0"/>
              <a:t>QR-</a:t>
            </a:r>
            <a:r>
              <a:rPr lang="ru-RU" dirty="0" smtClean="0"/>
              <a:t>коду</a:t>
            </a:r>
            <a:endParaRPr lang="ru-RU" dirty="0"/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3" hasCustomPrompt="1"/>
          </p:nvPr>
        </p:nvSpPr>
        <p:spPr>
          <a:xfrm>
            <a:off x="3251200" y="1910535"/>
            <a:ext cx="6502400" cy="6502400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sz="3200">
                <a:latin typeface="Arial"/>
                <a:cs typeface="Arial"/>
              </a:defRPr>
            </a:lvl1pPr>
          </a:lstStyle>
          <a:p>
            <a:r>
              <a:rPr lang="ru-RU" dirty="0" smtClean="0"/>
              <a:t>Место для </a:t>
            </a:r>
            <a:r>
              <a:rPr lang="en-US" dirty="0" smtClean="0"/>
              <a:t>QR-</a:t>
            </a:r>
            <a:r>
              <a:rPr lang="ru-RU" dirty="0" smtClean="0"/>
              <a:t>кода</a:t>
            </a:r>
          </a:p>
        </p:txBody>
      </p:sp>
    </p:spTree>
    <p:extLst>
      <p:ext uri="{BB962C8B-B14F-4D97-AF65-F5344CB8AC3E}">
        <p14:creationId xmlns:p14="http://schemas.microsoft.com/office/powerpoint/2010/main" val="28570722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и скриншо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-1282700"/>
            <a:ext cx="6589712" cy="1230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Рисунок 5"/>
          <p:cNvSpPr>
            <a:spLocks noGrp="1"/>
          </p:cNvSpPr>
          <p:nvPr>
            <p:ph type="pic" sz="quarter" idx="10" hasCustomPrompt="1"/>
          </p:nvPr>
        </p:nvSpPr>
        <p:spPr>
          <a:xfrm>
            <a:off x="1511300" y="1149350"/>
            <a:ext cx="5003800" cy="7505700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baseline="0">
                <a:latin typeface="Arial"/>
                <a:cs typeface="Arial"/>
              </a:defRPr>
            </a:lvl1pPr>
          </a:lstStyle>
          <a:p>
            <a:r>
              <a:rPr lang="ru-RU" dirty="0" smtClean="0"/>
              <a:t>Поместите сюда скриншот</a:t>
            </a:r>
            <a:endParaRPr lang="en-US" dirty="0" smtClean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1" hasCustomPrompt="1"/>
          </p:nvPr>
        </p:nvSpPr>
        <p:spPr>
          <a:xfrm>
            <a:off x="7395761" y="933069"/>
            <a:ext cx="4733925" cy="8045450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spcBef>
                <a:spcPts val="2200"/>
              </a:spcBef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24029446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Айфо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840" y="-1282700"/>
            <a:ext cx="6589712" cy="1230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Рисунок 5"/>
          <p:cNvSpPr>
            <a:spLocks noGrp="1"/>
          </p:cNvSpPr>
          <p:nvPr>
            <p:ph type="pic" sz="quarter" idx="10" hasCustomPrompt="1"/>
          </p:nvPr>
        </p:nvSpPr>
        <p:spPr>
          <a:xfrm>
            <a:off x="800622" y="1149350"/>
            <a:ext cx="5003800" cy="7505700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baseline="0">
                <a:latin typeface="Arial"/>
                <a:cs typeface="Arial"/>
              </a:defRPr>
            </a:lvl1pPr>
          </a:lstStyle>
          <a:p>
            <a:r>
              <a:rPr lang="ru-RU" dirty="0" smtClean="0"/>
              <a:t>Поместите сюда скриншот</a:t>
            </a:r>
            <a:endParaRPr lang="en-US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182" y="-1282700"/>
            <a:ext cx="6589712" cy="1230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Рисунок 5"/>
          <p:cNvSpPr>
            <a:spLocks noGrp="1"/>
          </p:cNvSpPr>
          <p:nvPr>
            <p:ph type="pic" sz="quarter" idx="11" hasCustomPrompt="1"/>
          </p:nvPr>
        </p:nvSpPr>
        <p:spPr>
          <a:xfrm>
            <a:off x="7286644" y="1149350"/>
            <a:ext cx="5003800" cy="7505700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baseline="0">
                <a:latin typeface="Arial"/>
                <a:cs typeface="Arial"/>
              </a:defRPr>
            </a:lvl1pPr>
          </a:lstStyle>
          <a:p>
            <a:r>
              <a:rPr lang="ru-RU" dirty="0" smtClean="0"/>
              <a:t>Поместите сюда скриншот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42438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щий, EN, без привязки к сервис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1628855" y="8246179"/>
            <a:ext cx="7607035" cy="574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>
                <a:latin typeface="Arial"/>
                <a:cs typeface="Textbook New"/>
              </a:defRPr>
            </a:lvl1pPr>
          </a:lstStyle>
          <a:p>
            <a:pPr lvl="0"/>
            <a:r>
              <a:rPr lang="ru-RU" dirty="0" smtClean="0"/>
              <a:t>Имя Фамилия</a:t>
            </a:r>
            <a:endParaRPr lang="ru-RU" dirty="0"/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2" hasCustomPrompt="1"/>
          </p:nvPr>
        </p:nvSpPr>
        <p:spPr>
          <a:xfrm>
            <a:off x="1618768" y="8725091"/>
            <a:ext cx="7502525" cy="5461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800" baseline="0">
                <a:latin typeface="Arial"/>
              </a:defRPr>
            </a:lvl1pPr>
          </a:lstStyle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1637411" y="3868738"/>
            <a:ext cx="8064500" cy="3384326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8200" baseline="0">
                <a:latin typeface="Arial"/>
                <a:cs typeface="Textbook New Light"/>
              </a:defRPr>
            </a:lvl1pPr>
          </a:lstStyle>
          <a:p>
            <a:pPr lvl="0"/>
            <a:r>
              <a:rPr lang="ru-RU" dirty="0" smtClean="0"/>
              <a:t>Заголовок вашего слайда </a:t>
            </a:r>
            <a:r>
              <a:rPr lang="en-US" dirty="0" smtClean="0"/>
              <a:t>max</a:t>
            </a:r>
            <a:r>
              <a:rPr lang="ru-RU" dirty="0" smtClean="0"/>
              <a:t> три строки</a:t>
            </a:r>
            <a:endParaRPr lang="ru-RU" dirty="0"/>
          </a:p>
        </p:txBody>
      </p:sp>
      <p:pic>
        <p:nvPicPr>
          <p:cNvPr id="6" name="Изображение 5" descr="yandex_eng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88" y="916403"/>
            <a:ext cx="3176590" cy="137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8661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driod, W7 и скриншо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2" hasCustomPrompt="1"/>
          </p:nvPr>
        </p:nvSpPr>
        <p:spPr>
          <a:xfrm>
            <a:off x="1079500" y="-546100"/>
            <a:ext cx="5881624" cy="10845800"/>
          </a:xfrm>
          <a:prstGeom prst="rect">
            <a:avLst/>
          </a:prstGeom>
        </p:spPr>
        <p:txBody>
          <a:bodyPr vert="horz" anchor="ctr" anchorCtr="1"/>
          <a:lstStyle>
            <a:lvl1pPr marL="0" indent="0">
              <a:buNone/>
              <a:defRPr baseline="0">
                <a:latin typeface="Arial"/>
                <a:cs typeface="Arial"/>
              </a:defRPr>
            </a:lvl1pPr>
          </a:lstStyle>
          <a:p>
            <a:r>
              <a:rPr lang="ru-RU" dirty="0" smtClean="0"/>
              <a:t>Поместите телефон сюда, вставьте скриншот на слайд и отправьте его назад. Совместите скриншот с экраном телефона.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1" hasCustomPrompt="1"/>
          </p:nvPr>
        </p:nvSpPr>
        <p:spPr>
          <a:xfrm>
            <a:off x="7395761" y="933069"/>
            <a:ext cx="4733925" cy="8045450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spcBef>
                <a:spcPts val="2200"/>
              </a:spcBef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33120516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ad и вертикальный скриншо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819944" y="1791494"/>
            <a:ext cx="8008938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Рисунок 5"/>
          <p:cNvSpPr>
            <a:spLocks noGrp="1"/>
          </p:cNvSpPr>
          <p:nvPr>
            <p:ph type="pic" sz="quarter" idx="10" hasCustomPrompt="1"/>
          </p:nvPr>
        </p:nvSpPr>
        <p:spPr>
          <a:xfrm>
            <a:off x="731901" y="1598803"/>
            <a:ext cx="4914900" cy="6554470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baseline="0">
                <a:latin typeface="Arial"/>
                <a:cs typeface="Arial"/>
              </a:defRPr>
            </a:lvl1pPr>
          </a:lstStyle>
          <a:p>
            <a:r>
              <a:rPr lang="ru-RU" dirty="0" smtClean="0"/>
              <a:t>Поместите сюда скриншот</a:t>
            </a:r>
            <a:endParaRPr lang="en-US" dirty="0" smtClean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1" hasCustomPrompt="1"/>
          </p:nvPr>
        </p:nvSpPr>
        <p:spPr>
          <a:xfrm>
            <a:off x="6873291" y="933069"/>
            <a:ext cx="5376923" cy="8045450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spcBef>
                <a:spcPts val="2200"/>
              </a:spcBef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31229818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ad и горизонтальный скриншо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650" y="1132681"/>
            <a:ext cx="9715500" cy="748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Рисунок 5"/>
          <p:cNvSpPr>
            <a:spLocks noGrp="1"/>
          </p:cNvSpPr>
          <p:nvPr>
            <p:ph type="pic" sz="quarter" idx="10" hasCustomPrompt="1"/>
          </p:nvPr>
        </p:nvSpPr>
        <p:spPr>
          <a:xfrm>
            <a:off x="2527300" y="1894840"/>
            <a:ext cx="7951851" cy="5962269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baseline="0">
                <a:latin typeface="Arial"/>
                <a:cs typeface="Arial"/>
              </a:defRPr>
            </a:lvl1pPr>
          </a:lstStyle>
          <a:p>
            <a:r>
              <a:rPr lang="ru-RU" dirty="0" smtClean="0"/>
              <a:t>Поместите сюда скриншот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146332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ажная мыс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quarter" idx="10" hasCustomPrompt="1"/>
          </p:nvPr>
        </p:nvSpPr>
        <p:spPr>
          <a:xfrm>
            <a:off x="949024" y="3455988"/>
            <a:ext cx="11663362" cy="32639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67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Важная информация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07087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лин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2" hasCustomPrompt="1"/>
          </p:nvPr>
        </p:nvSpPr>
        <p:spPr>
          <a:xfrm>
            <a:off x="908834" y="425592"/>
            <a:ext cx="11687175" cy="94932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5000" baseline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(не длинней одной строки)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908050" y="1953128"/>
            <a:ext cx="11687175" cy="6936429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lnSpc>
                <a:spcPct val="113000"/>
              </a:lnSpc>
              <a:spcBef>
                <a:spcPts val="0"/>
              </a:spcBef>
              <a:buClr>
                <a:srgbClr val="FF0000"/>
              </a:buClr>
              <a:buFont typeface="+mj-lt"/>
              <a:buNone/>
              <a:defRPr sz="2600" baseline="0">
                <a:latin typeface="Arial"/>
                <a:cs typeface="Arial"/>
              </a:defRPr>
            </a:lvl1pPr>
            <a:lvl2pPr marL="863600" indent="-317500">
              <a:spcBef>
                <a:spcPts val="0"/>
              </a:spcBef>
              <a:buClr>
                <a:schemeClr val="tx1"/>
              </a:buClr>
              <a:defRPr sz="2600" baseline="0">
                <a:latin typeface="Textbook New"/>
                <a:cs typeface="Textbook New"/>
              </a:defRPr>
            </a:lvl2pPr>
          </a:lstStyle>
          <a:p>
            <a:pPr lvl="0"/>
            <a:r>
              <a:rPr lang="ru-RU" dirty="0" smtClean="0"/>
              <a:t>Длинный текст</a:t>
            </a:r>
          </a:p>
        </p:txBody>
      </p:sp>
    </p:spTree>
    <p:extLst>
      <p:ext uri="{BB962C8B-B14F-4D97-AF65-F5344CB8AC3E}">
        <p14:creationId xmlns:p14="http://schemas.microsoft.com/office/powerpoint/2010/main" val="15978314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2" hasCustomPrompt="1"/>
          </p:nvPr>
        </p:nvSpPr>
        <p:spPr>
          <a:xfrm>
            <a:off x="908834" y="425592"/>
            <a:ext cx="11687175" cy="94932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5000" baseline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(не длинней одной строки)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908050" y="1784350"/>
            <a:ext cx="11687175" cy="7145398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Clr>
                <a:srgbClr val="FF0000"/>
              </a:buClr>
              <a:buFont typeface="+mj-lt"/>
              <a:buNone/>
              <a:defRPr sz="4200" baseline="0">
                <a:latin typeface="Arial"/>
                <a:cs typeface="Arial"/>
              </a:defRPr>
            </a:lvl1pPr>
            <a:lvl2pPr marL="863600" indent="-317500">
              <a:spcBef>
                <a:spcPts val="0"/>
              </a:spcBef>
              <a:buClr>
                <a:schemeClr val="tx1"/>
              </a:buClr>
              <a:defRPr sz="2600" baseline="0">
                <a:latin typeface="Textbook New"/>
                <a:cs typeface="Textbook New"/>
              </a:defRPr>
            </a:lvl2pPr>
          </a:lstStyle>
          <a:p>
            <a:pPr lvl="0"/>
            <a:r>
              <a:rPr lang="ru-RU" dirty="0" smtClean="0"/>
              <a:t>Надпись 1</a:t>
            </a:r>
          </a:p>
        </p:txBody>
      </p:sp>
    </p:spTree>
    <p:extLst>
      <p:ext uri="{BB962C8B-B14F-4D97-AF65-F5344CB8AC3E}">
        <p14:creationId xmlns:p14="http://schemas.microsoft.com/office/powerpoint/2010/main" val="39460102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етированный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2" hasCustomPrompt="1"/>
          </p:nvPr>
        </p:nvSpPr>
        <p:spPr>
          <a:xfrm>
            <a:off x="908834" y="425592"/>
            <a:ext cx="11687175" cy="94932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5000" baseline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(не длинней одной строки)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570454" y="1784350"/>
            <a:ext cx="11687175" cy="7145398"/>
          </a:xfrm>
          <a:prstGeom prst="rect">
            <a:avLst/>
          </a:prstGeom>
        </p:spPr>
        <p:txBody>
          <a:bodyPr vert="horz" anchor="ctr" anchorCtr="0"/>
          <a:lstStyle>
            <a:lvl1pPr>
              <a:buClr>
                <a:srgbClr val="FF0000"/>
              </a:buClr>
              <a:defRPr sz="4200" baseline="0">
                <a:latin typeface="Arial"/>
                <a:cs typeface="Arial"/>
              </a:defRPr>
            </a:lvl1pPr>
            <a:lvl2pPr marL="635000" indent="-317500">
              <a:spcBef>
                <a:spcPts val="0"/>
              </a:spcBef>
              <a:buClr>
                <a:schemeClr val="tx1"/>
              </a:buClr>
              <a:defRPr sz="2600" baseline="0">
                <a:latin typeface="Arial"/>
                <a:cs typeface="Arial"/>
              </a:defRPr>
            </a:lvl2pPr>
          </a:lstStyle>
          <a:p>
            <a:pPr lvl="0"/>
            <a:r>
              <a:rPr lang="ru-RU" dirty="0" smtClean="0"/>
              <a:t>Уровень один</a:t>
            </a:r>
            <a:endParaRPr lang="en-US" dirty="0" smtClean="0"/>
          </a:p>
          <a:p>
            <a:pPr lvl="1"/>
            <a:r>
              <a:rPr lang="ru-RU" dirty="0" smtClean="0"/>
              <a:t>Уровень два </a:t>
            </a:r>
          </a:p>
        </p:txBody>
      </p:sp>
    </p:spTree>
    <p:extLst>
      <p:ext uri="{BB962C8B-B14F-4D97-AF65-F5344CB8AC3E}">
        <p14:creationId xmlns:p14="http://schemas.microsoft.com/office/powerpoint/2010/main" val="12726441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умерованный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2" hasCustomPrompt="1"/>
          </p:nvPr>
        </p:nvSpPr>
        <p:spPr>
          <a:xfrm>
            <a:off x="908834" y="425592"/>
            <a:ext cx="11687175" cy="94932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5000" baseline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(не длинней одной строки)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401656" y="1784350"/>
            <a:ext cx="11687175" cy="7145398"/>
          </a:xfrm>
          <a:prstGeom prst="rect">
            <a:avLst/>
          </a:prstGeom>
        </p:spPr>
        <p:txBody>
          <a:bodyPr vert="horz" anchor="ctr" anchorCtr="0"/>
          <a:lstStyle>
            <a:lvl1pPr marL="381000" indent="-508000">
              <a:buClr>
                <a:srgbClr val="FF0000"/>
              </a:buClr>
              <a:buFont typeface="+mj-lt"/>
              <a:buAutoNum type="arabicPeriod"/>
              <a:defRPr sz="4200" baseline="0">
                <a:latin typeface="Arial"/>
                <a:cs typeface="Arial"/>
              </a:defRPr>
            </a:lvl1pPr>
            <a:lvl2pPr marL="863600" indent="-317500">
              <a:spcBef>
                <a:spcPts val="0"/>
              </a:spcBef>
              <a:buClr>
                <a:schemeClr val="tx1"/>
              </a:buClr>
              <a:defRPr sz="2600" baseline="0">
                <a:latin typeface="Arial"/>
                <a:cs typeface="Arial"/>
              </a:defRPr>
            </a:lvl2pPr>
          </a:lstStyle>
          <a:p>
            <a:pPr lvl="0"/>
            <a:r>
              <a:rPr lang="ru-RU" dirty="0" smtClean="0"/>
              <a:t>Уровень один</a:t>
            </a:r>
          </a:p>
          <a:p>
            <a:pPr lvl="1"/>
            <a:r>
              <a:rPr lang="ru-RU" dirty="0" smtClean="0"/>
              <a:t>Уровень два </a:t>
            </a:r>
          </a:p>
        </p:txBody>
      </p:sp>
    </p:spTree>
    <p:extLst>
      <p:ext uri="{BB962C8B-B14F-4D97-AF65-F5344CB8AC3E}">
        <p14:creationId xmlns:p14="http://schemas.microsoft.com/office/powerpoint/2010/main" val="24812616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мер ко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930657" y="1374425"/>
            <a:ext cx="11714162" cy="3069633"/>
          </a:xfrm>
          <a:prstGeom prst="rect">
            <a:avLst/>
          </a:prstGeom>
        </p:spPr>
        <p:txBody>
          <a:bodyPr vert="horz" anchor="b" anchorCtr="0"/>
          <a:lstStyle>
            <a:lvl1pPr marL="0" indent="0">
              <a:spcBef>
                <a:spcPts val="0"/>
              </a:spcBef>
              <a:buNone/>
              <a:defRPr sz="24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Текст перед кодом. Код можно писать так: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1" hasCustomPrompt="1"/>
          </p:nvPr>
        </p:nvSpPr>
        <p:spPr>
          <a:xfrm>
            <a:off x="1044575" y="4613635"/>
            <a:ext cx="11615738" cy="4332187"/>
          </a:xfrm>
          <a:prstGeom prst="rect">
            <a:avLst/>
          </a:prstGeom>
          <a:solidFill>
            <a:srgbClr val="353535"/>
          </a:solidFill>
        </p:spPr>
        <p:txBody>
          <a:bodyPr vert="horz" lIns="254000" tIns="254000" rIns="254000" bIns="25400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  <a:latin typeface="Courier"/>
                <a:cs typeface="Courier"/>
              </a:defRPr>
            </a:lvl1pPr>
          </a:lstStyle>
          <a:p>
            <a:pPr algn="l"/>
            <a:r>
              <a:rPr lang="en-US" sz="2400" dirty="0" err="1" smtClean="0">
                <a:solidFill>
                  <a:srgbClr val="FFFFFF"/>
                </a:solidFill>
                <a:latin typeface="Courier"/>
                <a:ea typeface="Arial" charset="0"/>
                <a:cs typeface="Menlo Regular" charset="0"/>
                <a:sym typeface="Menlo Regular" charset="0"/>
              </a:rPr>
              <a:t>self.rsp.removeHeader</a:t>
            </a:r>
            <a:r>
              <a:rPr lang="en-US" sz="2400" dirty="0" smtClean="0">
                <a:solidFill>
                  <a:srgbClr val="FFFFFF"/>
                </a:solidFill>
                <a:latin typeface="Courier"/>
                <a:ea typeface="Arial" charset="0"/>
                <a:cs typeface="Menlo Regular" charset="0"/>
                <a:sym typeface="Menlo Regular" charset="0"/>
              </a:rPr>
              <a:t>(</a:t>
            </a:r>
            <a:r>
              <a:rPr lang="en-US" sz="2400" dirty="0" smtClean="0">
                <a:solidFill>
                  <a:srgbClr val="FF2712"/>
                </a:solidFill>
                <a:latin typeface="Courier"/>
                <a:ea typeface="Arial" charset="0"/>
                <a:cs typeface="Menlo Regular" charset="0"/>
                <a:sym typeface="Menlo Regular" charset="0"/>
              </a:rPr>
              <a:t>"Transfer-Encoding"</a:t>
            </a:r>
            <a:r>
              <a:rPr lang="en-US" sz="2400" dirty="0" smtClean="0">
                <a:solidFill>
                  <a:srgbClr val="FFFFFF"/>
                </a:solidFill>
                <a:latin typeface="Courier"/>
                <a:ea typeface="Arial" charset="0"/>
                <a:cs typeface="Menlo Regular" charset="0"/>
                <a:sym typeface="Menlo Regular" charset="0"/>
              </a:rPr>
              <a:t>);</a:t>
            </a:r>
            <a:endParaRPr lang="en-US" sz="2400" dirty="0" smtClean="0">
              <a:solidFill>
                <a:srgbClr val="A5C261"/>
              </a:solidFill>
              <a:latin typeface="Courier"/>
              <a:ea typeface="Arial" charset="0"/>
              <a:cs typeface="Monaco" charset="0"/>
              <a:sym typeface="Menlo Regular" charset="0"/>
            </a:endParaRPr>
          </a:p>
          <a:p>
            <a:pPr algn="l"/>
            <a:r>
              <a:rPr lang="en-US" sz="2400" dirty="0" err="1" smtClean="0">
                <a:solidFill>
                  <a:srgbClr val="FFFFFF"/>
                </a:solidFill>
                <a:latin typeface="Courier"/>
                <a:ea typeface="Arial" charset="0"/>
                <a:cs typeface="Menlo Regular" charset="0"/>
                <a:sym typeface="Menlo Regular" charset="0"/>
              </a:rPr>
              <a:t>self.rsp.setHeader</a:t>
            </a:r>
            <a:r>
              <a:rPr lang="en-US" sz="2400" dirty="0" smtClean="0">
                <a:solidFill>
                  <a:srgbClr val="FFFFFF"/>
                </a:solidFill>
                <a:latin typeface="Courier"/>
                <a:ea typeface="Arial" charset="0"/>
                <a:cs typeface="Menlo Regular" charset="0"/>
                <a:sym typeface="Menlo Regular" charset="0"/>
              </a:rPr>
              <a:t>(</a:t>
            </a:r>
            <a:r>
              <a:rPr lang="en-US" sz="2400" dirty="0" smtClean="0">
                <a:solidFill>
                  <a:srgbClr val="FF2712"/>
                </a:solidFill>
                <a:latin typeface="Courier"/>
                <a:ea typeface="Arial" charset="0"/>
                <a:cs typeface="Menlo Regular" charset="0"/>
                <a:sym typeface="Menlo Regular" charset="0"/>
              </a:rPr>
              <a:t>"Content-Type"</a:t>
            </a:r>
            <a:r>
              <a:rPr lang="en-US" sz="2400" dirty="0" smtClean="0">
                <a:solidFill>
                  <a:srgbClr val="FFFFFF"/>
                </a:solidFill>
                <a:latin typeface="Courier"/>
                <a:ea typeface="Arial" charset="0"/>
                <a:cs typeface="Menlo Regular" charset="0"/>
                <a:sym typeface="Menlo Regular" charset="0"/>
              </a:rPr>
              <a:t>,</a:t>
            </a:r>
            <a:r>
              <a:rPr lang="en-US" sz="2400" dirty="0" smtClean="0">
                <a:solidFill>
                  <a:srgbClr val="A5C261"/>
                </a:solidFill>
                <a:latin typeface="Courier"/>
                <a:ea typeface="Arial" charset="0"/>
                <a:cs typeface="Menlo Regular" charset="0"/>
                <a:sym typeface="Menlo Regular" charset="0"/>
              </a:rPr>
              <a:t> </a:t>
            </a:r>
            <a:r>
              <a:rPr lang="en-US" sz="2400" dirty="0" smtClean="0">
                <a:solidFill>
                  <a:srgbClr val="FF2712"/>
                </a:solidFill>
                <a:latin typeface="Courier"/>
                <a:ea typeface="Arial" charset="0"/>
                <a:cs typeface="Menlo Regular" charset="0"/>
                <a:sym typeface="Menlo Regular" charset="0"/>
              </a:rPr>
              <a:t>"application/</a:t>
            </a:r>
            <a:r>
              <a:rPr lang="en-US" sz="2400" dirty="0" err="1" smtClean="0">
                <a:solidFill>
                  <a:srgbClr val="FF2712"/>
                </a:solidFill>
                <a:latin typeface="Courier"/>
                <a:ea typeface="Arial" charset="0"/>
                <a:cs typeface="Menlo Regular" charset="0"/>
                <a:sym typeface="Menlo Regular" charset="0"/>
              </a:rPr>
              <a:t>json</a:t>
            </a:r>
            <a:r>
              <a:rPr lang="en-US" sz="2400" dirty="0" smtClean="0">
                <a:solidFill>
                  <a:srgbClr val="FF2712"/>
                </a:solidFill>
                <a:latin typeface="Courier"/>
                <a:ea typeface="Arial" charset="0"/>
                <a:cs typeface="Menlo Regular" charset="0"/>
                <a:sym typeface="Menlo Regular" charset="0"/>
              </a:rPr>
              <a:t>"</a:t>
            </a:r>
            <a:r>
              <a:rPr lang="en-US" sz="2400" dirty="0" smtClean="0">
                <a:solidFill>
                  <a:srgbClr val="FFFFFF"/>
                </a:solidFill>
                <a:latin typeface="Courier"/>
                <a:ea typeface="Arial" charset="0"/>
                <a:cs typeface="Menlo Regular" charset="0"/>
                <a:sym typeface="Menlo Regular" charset="0"/>
              </a:rPr>
              <a:t>);</a:t>
            </a:r>
          </a:p>
        </p:txBody>
      </p:sp>
      <p:sp>
        <p:nvSpPr>
          <p:cNvPr id="12" name="Текст 2"/>
          <p:cNvSpPr>
            <a:spLocks noGrp="1"/>
          </p:cNvSpPr>
          <p:nvPr>
            <p:ph type="body" sz="quarter" idx="12" hasCustomPrompt="1"/>
          </p:nvPr>
        </p:nvSpPr>
        <p:spPr>
          <a:xfrm>
            <a:off x="908834" y="425592"/>
            <a:ext cx="11687175" cy="94932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5000" baseline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(не длинней одной строки)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65824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инка с горизонтальной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3004800" cy="8610600"/>
          </a:xfrm>
          <a:prstGeom prst="rect">
            <a:avLst/>
          </a:prstGeom>
        </p:spPr>
        <p:txBody>
          <a:bodyPr vert="horz" anchor="ctr" anchorCtr="1"/>
          <a:lstStyle>
            <a:lvl1pPr marL="0" indent="0" algn="l">
              <a:buNone/>
              <a:defRPr baseline="0">
                <a:latin typeface="Arial"/>
                <a:cs typeface="Arial"/>
              </a:defRPr>
            </a:lvl1pPr>
          </a:lstStyle>
          <a:p>
            <a:r>
              <a:rPr lang="ru-RU" dirty="0" smtClean="0"/>
              <a:t>Место для фотографии или иллюстрации.</a:t>
            </a:r>
            <a:r>
              <a:rPr lang="en-US" dirty="0" smtClean="0"/>
              <a:t> </a:t>
            </a:r>
            <a:r>
              <a:rPr lang="ru-RU" dirty="0" smtClean="0"/>
              <a:t>Следите за разрешением картинки: в данном случае оно должно быть 1024х</a:t>
            </a:r>
            <a:r>
              <a:rPr lang="en-US" dirty="0" smtClean="0"/>
              <a:t>678 (</a:t>
            </a:r>
            <a:r>
              <a:rPr lang="ru-RU" dirty="0" smtClean="0"/>
              <a:t>и это не опечатка</a:t>
            </a:r>
            <a:r>
              <a:rPr lang="en-US" dirty="0" smtClean="0"/>
              <a:t>)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8610600"/>
            <a:ext cx="13004800" cy="1143000"/>
          </a:xfrm>
          <a:prstGeom prst="rect">
            <a:avLst/>
          </a:prstGeom>
          <a:noFill/>
        </p:spPr>
        <p:txBody>
          <a:bodyPr vert="horz" anchor="ctr" anchorCtr="1"/>
          <a:lstStyle>
            <a:lvl1pPr marL="0" indent="0">
              <a:spcBef>
                <a:spcPts val="0"/>
              </a:spcBef>
              <a:buNone/>
              <a:defRPr sz="28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Подпись к рисунку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7691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ы, Контурны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1628855" y="8246179"/>
            <a:ext cx="7607035" cy="574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Имя Фамилия</a:t>
            </a:r>
            <a:endParaRPr lang="ru-RU" dirty="0"/>
          </a:p>
        </p:txBody>
      </p:sp>
      <p:sp>
        <p:nvSpPr>
          <p:cNvPr id="3" name="Текст 19"/>
          <p:cNvSpPr>
            <a:spLocks noGrp="1"/>
          </p:cNvSpPr>
          <p:nvPr>
            <p:ph type="body" sz="quarter" idx="12" hasCustomPrompt="1"/>
          </p:nvPr>
        </p:nvSpPr>
        <p:spPr>
          <a:xfrm>
            <a:off x="1618768" y="8725091"/>
            <a:ext cx="7502525" cy="5461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8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  <p:sp>
        <p:nvSpPr>
          <p:cNvPr id="5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1637411" y="3868738"/>
            <a:ext cx="8064500" cy="3384326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82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вашего слайда </a:t>
            </a:r>
            <a:r>
              <a:rPr lang="en-US" dirty="0" smtClean="0"/>
              <a:t>max</a:t>
            </a:r>
            <a:r>
              <a:rPr lang="ru-RU" dirty="0" smtClean="0"/>
              <a:t> три строки</a:t>
            </a:r>
            <a:endParaRPr lang="ru-RU" dirty="0"/>
          </a:p>
        </p:txBody>
      </p:sp>
      <p:pic>
        <p:nvPicPr>
          <p:cNvPr id="8" name="Изображение 7" descr="Logo-Contour-Service-Large_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23" y="769525"/>
            <a:ext cx="5515305" cy="229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650783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2"/>
          <p:cNvSpPr>
            <a:spLocks noGrp="1"/>
          </p:cNvSpPr>
          <p:nvPr>
            <p:ph type="body" sz="quarter" idx="12" hasCustomPrompt="1"/>
          </p:nvPr>
        </p:nvSpPr>
        <p:spPr>
          <a:xfrm>
            <a:off x="908834" y="425592"/>
            <a:ext cx="11687175" cy="94932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5000" baseline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(не длинней одной строки)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16698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АЗДЕЛ С НУМЕРАЦИЕЙ!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AutoShape 4"/>
          <p:cNvSpPr>
            <a:spLocks/>
          </p:cNvSpPr>
          <p:nvPr userDrawn="1"/>
        </p:nvSpPr>
        <p:spPr bwMode="auto">
          <a:xfrm>
            <a:off x="-211676" y="1363559"/>
            <a:ext cx="12213175" cy="2441228"/>
          </a:xfrm>
          <a:prstGeom prst="rightArrow">
            <a:avLst>
              <a:gd name="adj1" fmla="val 100000"/>
              <a:gd name="adj2" fmla="val 28802"/>
            </a:avLst>
          </a:prstGeom>
          <a:noFill/>
          <a:ln w="12700" cap="flat">
            <a:solidFill>
              <a:srgbClr val="444444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6817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980573" y="940397"/>
            <a:ext cx="11100839" cy="4637375"/>
          </a:xfrm>
          <a:prstGeom prst="rect">
            <a:avLst/>
          </a:prstGeom>
        </p:spPr>
        <p:txBody>
          <a:bodyPr vert="horz" anchor="b" anchorCtr="0"/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34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Цитата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1" hasCustomPrompt="1"/>
          </p:nvPr>
        </p:nvSpPr>
        <p:spPr>
          <a:xfrm>
            <a:off x="987706" y="6148790"/>
            <a:ext cx="7154989" cy="49847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4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Автор цитаты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2" hasCustomPrompt="1"/>
          </p:nvPr>
        </p:nvSpPr>
        <p:spPr>
          <a:xfrm>
            <a:off x="1039876" y="7491730"/>
            <a:ext cx="1193800" cy="1193800"/>
          </a:xfrm>
          <a:prstGeom prst="rect">
            <a:avLst/>
          </a:prstGeom>
        </p:spPr>
        <p:txBody>
          <a:bodyPr vert="horz" lIns="0" tIns="0" rIns="0" bIns="0" anchor="ctr" anchorCtr="1"/>
          <a:lstStyle>
            <a:lvl1pPr marL="0" indent="0" algn="ctr">
              <a:spcBef>
                <a:spcPts val="0"/>
              </a:spcBef>
              <a:buNone/>
              <a:defRPr sz="2000">
                <a:latin typeface="Arial"/>
                <a:cs typeface="Arial"/>
              </a:defRPr>
            </a:lvl1pPr>
          </a:lstStyle>
          <a:p>
            <a:r>
              <a:rPr lang="en-US" dirty="0" smtClean="0"/>
              <a:t>QR-</a:t>
            </a:r>
            <a:r>
              <a:rPr lang="ru-RU" dirty="0" smtClean="0"/>
              <a:t>код </a:t>
            </a:r>
            <a:r>
              <a:rPr lang="ru-RU" dirty="0" err="1" smtClean="0"/>
              <a:t>пруфлинк</a:t>
            </a:r>
            <a:endParaRPr lang="ru-RU" dirty="0"/>
          </a:p>
        </p:txBody>
      </p:sp>
      <p:sp>
        <p:nvSpPr>
          <p:cNvPr id="5" name="AutoShape 4"/>
          <p:cNvSpPr>
            <a:spLocks/>
          </p:cNvSpPr>
          <p:nvPr userDrawn="1"/>
        </p:nvSpPr>
        <p:spPr bwMode="auto">
          <a:xfrm>
            <a:off x="-1028700" y="-12700"/>
            <a:ext cx="13030200" cy="9779000"/>
          </a:xfrm>
          <a:prstGeom prst="rightArrow">
            <a:avLst>
              <a:gd name="adj1" fmla="val 100000"/>
              <a:gd name="adj2" fmla="val 28802"/>
            </a:avLst>
          </a:prstGeom>
          <a:noFill/>
          <a:ln w="12700" cap="flat">
            <a:solidFill>
              <a:srgbClr val="444444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1447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и скриншо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-1282700"/>
            <a:ext cx="6589712" cy="1230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Рисунок 5"/>
          <p:cNvSpPr>
            <a:spLocks noGrp="1"/>
          </p:cNvSpPr>
          <p:nvPr>
            <p:ph type="pic" sz="quarter" idx="10" hasCustomPrompt="1"/>
          </p:nvPr>
        </p:nvSpPr>
        <p:spPr>
          <a:xfrm>
            <a:off x="1511300" y="1149350"/>
            <a:ext cx="5003800" cy="7505700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baseline="0">
                <a:latin typeface="Arial"/>
                <a:cs typeface="Arial"/>
              </a:defRPr>
            </a:lvl1pPr>
          </a:lstStyle>
          <a:p>
            <a:r>
              <a:rPr lang="ru-RU" dirty="0" smtClean="0"/>
              <a:t>Поместите сюда скриншот</a:t>
            </a:r>
            <a:endParaRPr lang="en-US" dirty="0" smtClean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1" hasCustomPrompt="1"/>
          </p:nvPr>
        </p:nvSpPr>
        <p:spPr>
          <a:xfrm>
            <a:off x="7395761" y="933069"/>
            <a:ext cx="4733925" cy="8045450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spcBef>
                <a:spcPts val="2200"/>
              </a:spcBef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33120516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айфона с нумераци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840" y="-1282700"/>
            <a:ext cx="6589712" cy="1230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Рисунок 5"/>
          <p:cNvSpPr>
            <a:spLocks noGrp="1"/>
          </p:cNvSpPr>
          <p:nvPr>
            <p:ph type="pic" sz="quarter" idx="10" hasCustomPrompt="1"/>
          </p:nvPr>
        </p:nvSpPr>
        <p:spPr>
          <a:xfrm>
            <a:off x="800622" y="1149350"/>
            <a:ext cx="5003800" cy="7505700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baseline="0">
                <a:latin typeface="Arial"/>
                <a:cs typeface="Arial"/>
              </a:defRPr>
            </a:lvl1pPr>
          </a:lstStyle>
          <a:p>
            <a:r>
              <a:rPr lang="ru-RU" dirty="0" smtClean="0"/>
              <a:t>Поместите сюда скриншот</a:t>
            </a:r>
            <a:endParaRPr lang="en-US" dirty="0" smtClean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182" y="-1282700"/>
            <a:ext cx="6589712" cy="1230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Рисунок 5"/>
          <p:cNvSpPr>
            <a:spLocks noGrp="1"/>
          </p:cNvSpPr>
          <p:nvPr>
            <p:ph type="pic" sz="quarter" idx="11" hasCustomPrompt="1"/>
          </p:nvPr>
        </p:nvSpPr>
        <p:spPr>
          <a:xfrm>
            <a:off x="7286644" y="1149350"/>
            <a:ext cx="5003800" cy="7505700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baseline="0">
                <a:latin typeface="Arial"/>
                <a:cs typeface="Arial"/>
              </a:defRPr>
            </a:lvl1pPr>
          </a:lstStyle>
          <a:p>
            <a:r>
              <a:rPr lang="ru-RU" dirty="0" smtClean="0"/>
              <a:t>Поместите сюда скриншот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479494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driod, W7 и скриншо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2" hasCustomPrompt="1"/>
          </p:nvPr>
        </p:nvSpPr>
        <p:spPr>
          <a:xfrm>
            <a:off x="1079500" y="-546100"/>
            <a:ext cx="5881624" cy="10845800"/>
          </a:xfrm>
          <a:prstGeom prst="rect">
            <a:avLst/>
          </a:prstGeom>
        </p:spPr>
        <p:txBody>
          <a:bodyPr vert="horz" anchor="ctr" anchorCtr="1"/>
          <a:lstStyle>
            <a:lvl1pPr marL="0" indent="0">
              <a:buNone/>
              <a:defRPr baseline="0">
                <a:latin typeface="Arial"/>
                <a:cs typeface="Arial"/>
              </a:defRPr>
            </a:lvl1pPr>
          </a:lstStyle>
          <a:p>
            <a:r>
              <a:rPr lang="ru-RU" dirty="0" smtClean="0"/>
              <a:t>Поместите телефон сюда, вставьте скриншот на слайд и отправьте его назад. Совместите скриншот с экраном телефона.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1" hasCustomPrompt="1"/>
          </p:nvPr>
        </p:nvSpPr>
        <p:spPr>
          <a:xfrm>
            <a:off x="7395761" y="933069"/>
            <a:ext cx="4733925" cy="8045450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spcBef>
                <a:spcPts val="2200"/>
              </a:spcBef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14691047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ad и вертикальный скриншо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819944" y="1791494"/>
            <a:ext cx="8008938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Рисунок 5"/>
          <p:cNvSpPr>
            <a:spLocks noGrp="1"/>
          </p:cNvSpPr>
          <p:nvPr>
            <p:ph type="pic" sz="quarter" idx="10" hasCustomPrompt="1"/>
          </p:nvPr>
        </p:nvSpPr>
        <p:spPr>
          <a:xfrm>
            <a:off x="731901" y="1598803"/>
            <a:ext cx="4914900" cy="6554470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baseline="0">
                <a:latin typeface="Arial"/>
                <a:cs typeface="Arial"/>
              </a:defRPr>
            </a:lvl1pPr>
          </a:lstStyle>
          <a:p>
            <a:r>
              <a:rPr lang="ru-RU" dirty="0" smtClean="0"/>
              <a:t>Поместите сюда скриншот</a:t>
            </a:r>
            <a:endParaRPr lang="en-US" dirty="0" smtClean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1" hasCustomPrompt="1"/>
          </p:nvPr>
        </p:nvSpPr>
        <p:spPr>
          <a:xfrm>
            <a:off x="6873291" y="933069"/>
            <a:ext cx="5376923" cy="8045450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spcBef>
                <a:spcPts val="2200"/>
              </a:spcBef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151696615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ad и горизонтальный скриншо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5"/>
          <p:cNvSpPr>
            <a:spLocks noGrp="1"/>
          </p:cNvSpPr>
          <p:nvPr>
            <p:ph type="pic" sz="quarter" idx="10" hasCustomPrompt="1"/>
          </p:nvPr>
        </p:nvSpPr>
        <p:spPr>
          <a:xfrm>
            <a:off x="2527300" y="1894840"/>
            <a:ext cx="7951851" cy="5962269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baseline="0">
                <a:latin typeface="Arial"/>
                <a:cs typeface="Arial"/>
              </a:defRPr>
            </a:lvl1pPr>
          </a:lstStyle>
          <a:p>
            <a:r>
              <a:rPr lang="ru-RU" dirty="0" smtClean="0"/>
              <a:t>Поместите сюда скриншот</a:t>
            </a:r>
            <a:endParaRPr lang="en-US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650" y="1132681"/>
            <a:ext cx="9715500" cy="748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884981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5215118" y="1317927"/>
            <a:ext cx="4391025" cy="5461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6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Имя Фамилия</a:t>
            </a:r>
            <a:endParaRPr lang="ru-RU" dirty="0"/>
          </a:p>
        </p:txBody>
      </p:sp>
      <p:sp>
        <p:nvSpPr>
          <p:cNvPr id="1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5214796" y="2225899"/>
            <a:ext cx="4391025" cy="5461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6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  <p:sp>
        <p:nvSpPr>
          <p:cNvPr id="17" name="Текст 12"/>
          <p:cNvSpPr>
            <a:spLocks noGrp="1"/>
          </p:cNvSpPr>
          <p:nvPr>
            <p:ph type="body" sz="quarter" idx="12" hasCustomPrompt="1"/>
          </p:nvPr>
        </p:nvSpPr>
        <p:spPr>
          <a:xfrm>
            <a:off x="5213360" y="3695282"/>
            <a:ext cx="4391025" cy="5461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6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Телефон</a:t>
            </a:r>
            <a:endParaRPr lang="ru-RU" dirty="0"/>
          </a:p>
        </p:txBody>
      </p:sp>
      <p:sp>
        <p:nvSpPr>
          <p:cNvPr id="18" name="Текст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13360" y="4249141"/>
            <a:ext cx="4391025" cy="5461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600" u="none" baseline="0">
                <a:solidFill>
                  <a:srgbClr val="0080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 smtClean="0"/>
              <a:t>example@yandex.ru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 hasCustomPrompt="1"/>
          </p:nvPr>
        </p:nvSpPr>
        <p:spPr>
          <a:xfrm>
            <a:off x="5213360" y="4795347"/>
            <a:ext cx="4391025" cy="11191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600" b="0" i="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Дополнительная информация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884137" y="7053162"/>
            <a:ext cx="8720248" cy="18161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5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Спасибо</a:t>
            </a:r>
            <a:endParaRPr lang="ru-RU" dirty="0"/>
          </a:p>
        </p:txBody>
      </p:sp>
      <p:sp>
        <p:nvSpPr>
          <p:cNvPr id="11" name="Текст 12"/>
          <p:cNvSpPr>
            <a:spLocks noGrp="1"/>
          </p:cNvSpPr>
          <p:nvPr>
            <p:ph type="body" sz="quarter" idx="16" hasCustomPrompt="1"/>
          </p:nvPr>
        </p:nvSpPr>
        <p:spPr>
          <a:xfrm>
            <a:off x="5213360" y="3137055"/>
            <a:ext cx="4391025" cy="5461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6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Научная степень</a:t>
            </a:r>
            <a:endParaRPr lang="ru-RU" dirty="0"/>
          </a:p>
        </p:txBody>
      </p:sp>
      <p:pic>
        <p:nvPicPr>
          <p:cNvPr id="9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1081088"/>
            <a:ext cx="30670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2"/>
          <p:cNvSpPr>
            <a:spLocks/>
          </p:cNvSpPr>
          <p:nvPr userDrawn="1"/>
        </p:nvSpPr>
        <p:spPr bwMode="auto">
          <a:xfrm>
            <a:off x="-1028700" y="-25400"/>
            <a:ext cx="13030200" cy="9779000"/>
          </a:xfrm>
          <a:prstGeom prst="rightArrow">
            <a:avLst>
              <a:gd name="adj1" fmla="val 100000"/>
              <a:gd name="adj2" fmla="val 28802"/>
            </a:avLst>
          </a:prstGeom>
          <a:noFill/>
          <a:ln w="12700" cap="flat">
            <a:solidFill>
              <a:srgbClr val="444444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4270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Раздел и под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1986043" y="5907490"/>
            <a:ext cx="9774237" cy="8032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Название подраздела</a:t>
            </a:r>
            <a:endParaRPr lang="ru-RU" dirty="0"/>
          </a:p>
        </p:txBody>
      </p:sp>
      <p:sp>
        <p:nvSpPr>
          <p:cNvPr id="8" name="Текст 11"/>
          <p:cNvSpPr>
            <a:spLocks noGrp="1"/>
          </p:cNvSpPr>
          <p:nvPr>
            <p:ph type="body" sz="quarter" idx="11" hasCustomPrompt="1"/>
          </p:nvPr>
        </p:nvSpPr>
        <p:spPr>
          <a:xfrm>
            <a:off x="916592" y="2009364"/>
            <a:ext cx="9484835" cy="106045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67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5671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1628855" y="8246179"/>
            <a:ext cx="7607035" cy="574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Имя Фамилия</a:t>
            </a:r>
            <a:endParaRPr lang="ru-RU" dirty="0"/>
          </a:p>
        </p:txBody>
      </p:sp>
      <p:sp>
        <p:nvSpPr>
          <p:cNvPr id="3" name="Текст 19"/>
          <p:cNvSpPr>
            <a:spLocks noGrp="1"/>
          </p:cNvSpPr>
          <p:nvPr>
            <p:ph type="body" sz="quarter" idx="12" hasCustomPrompt="1"/>
          </p:nvPr>
        </p:nvSpPr>
        <p:spPr>
          <a:xfrm>
            <a:off x="1618768" y="8725091"/>
            <a:ext cx="7502525" cy="5461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8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  <p:sp>
        <p:nvSpPr>
          <p:cNvPr id="5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1637411" y="3868738"/>
            <a:ext cx="8064500" cy="3384326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82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вашего слайда </a:t>
            </a:r>
            <a:r>
              <a:rPr lang="en-US" dirty="0" smtClean="0"/>
              <a:t>max</a:t>
            </a:r>
            <a:r>
              <a:rPr lang="ru-RU" dirty="0" smtClean="0"/>
              <a:t> три строки</a:t>
            </a:r>
            <a:endParaRPr lang="ru-RU" dirty="0"/>
          </a:p>
        </p:txBody>
      </p:sp>
      <p:pic>
        <p:nvPicPr>
          <p:cNvPr id="4" name="Изображение 3" descr="Logo-Service-Large_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24" y="765536"/>
            <a:ext cx="5539942" cy="230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222272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79892" y="510814"/>
            <a:ext cx="11845017" cy="1030677"/>
          </a:xfrm>
          <a:prstGeom prst="rect">
            <a:avLst/>
          </a:prstGeom>
        </p:spPr>
        <p:txBody>
          <a:bodyPr lIns="54608" tIns="27304" rIns="54608" bIns="27304"/>
          <a:lstStyle>
            <a:lvl1pPr algn="l">
              <a:defRPr sz="5400">
                <a:solidFill>
                  <a:schemeClr val="bg2"/>
                </a:solidFill>
                <a:latin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 smtClean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583774" y="1922498"/>
            <a:ext cx="11840288" cy="7053298"/>
          </a:xfrm>
          <a:prstGeom prst="rect">
            <a:avLst/>
          </a:prstGeom>
        </p:spPr>
        <p:txBody>
          <a:bodyPr lIns="54608" tIns="27304" rIns="54608" bIns="27304" anchor="ctr"/>
          <a:lstStyle>
            <a:lvl1pPr marL="0" indent="0">
              <a:buNone/>
              <a:defRPr sz="3100">
                <a:latin typeface="Arial"/>
              </a:defRPr>
            </a:lvl1pPr>
            <a:lvl2pPr marL="429984" indent="-455089">
              <a:lnSpc>
                <a:spcPct val="150000"/>
              </a:lnSpc>
              <a:spcAft>
                <a:spcPts val="717"/>
              </a:spcAft>
              <a:buSzPct val="150000"/>
              <a:buFontTx/>
              <a:buBlip>
                <a:blip r:embed="rId2"/>
              </a:buBlip>
              <a:defRPr lang="en-US" sz="43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472982" indent="-364071">
              <a:spcBef>
                <a:spcPts val="717"/>
              </a:spcBef>
              <a:spcAft>
                <a:spcPts val="0"/>
              </a:spcAft>
              <a:buFont typeface="Lucida Grande"/>
              <a:buChar char="–"/>
              <a:defRPr sz="3100">
                <a:latin typeface="Arial"/>
                <a:cs typeface="Arial"/>
              </a:defRPr>
            </a:lvl3pPr>
            <a:lvl4pPr marL="472982" indent="-352587">
              <a:spcBef>
                <a:spcPts val="717"/>
              </a:spcBef>
              <a:spcAft>
                <a:spcPts val="0"/>
              </a:spcAft>
              <a:buSzPct val="80000"/>
              <a:buFont typeface="+mj-lt"/>
              <a:buAutoNum type="arabicPeriod"/>
              <a:defRPr sz="3100">
                <a:latin typeface="Arial"/>
                <a:cs typeface="Arial"/>
              </a:defRPr>
            </a:lvl4pPr>
            <a:lvl5pPr>
              <a:defRPr sz="3100">
                <a:latin typeface="Textbook New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9178415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,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5215118" y="1317927"/>
            <a:ext cx="4391025" cy="5461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6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Имя Фамилия</a:t>
            </a:r>
            <a:endParaRPr lang="ru-RU" dirty="0"/>
          </a:p>
        </p:txBody>
      </p:sp>
      <p:sp>
        <p:nvSpPr>
          <p:cNvPr id="1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5214796" y="2225899"/>
            <a:ext cx="4391025" cy="5461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6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  <p:sp>
        <p:nvSpPr>
          <p:cNvPr id="17" name="Текст 12"/>
          <p:cNvSpPr>
            <a:spLocks noGrp="1"/>
          </p:cNvSpPr>
          <p:nvPr>
            <p:ph type="body" sz="quarter" idx="12" hasCustomPrompt="1"/>
          </p:nvPr>
        </p:nvSpPr>
        <p:spPr>
          <a:xfrm>
            <a:off x="5213360" y="3695282"/>
            <a:ext cx="4391025" cy="5461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6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Телефон</a:t>
            </a:r>
            <a:endParaRPr lang="ru-RU" dirty="0"/>
          </a:p>
        </p:txBody>
      </p:sp>
      <p:sp>
        <p:nvSpPr>
          <p:cNvPr id="18" name="Текст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13360" y="4249141"/>
            <a:ext cx="4391025" cy="5461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600" u="none" baseline="0">
                <a:solidFill>
                  <a:srgbClr val="0080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 smtClean="0"/>
              <a:t>example@yandex.ru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 hasCustomPrompt="1"/>
          </p:nvPr>
        </p:nvSpPr>
        <p:spPr>
          <a:xfrm>
            <a:off x="5213360" y="4795347"/>
            <a:ext cx="4391025" cy="11191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600" b="0" i="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Дополнительная информация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884137" y="7053162"/>
            <a:ext cx="8722006" cy="18161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5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Спасибо</a:t>
            </a:r>
            <a:endParaRPr lang="ru-RU" dirty="0"/>
          </a:p>
        </p:txBody>
      </p:sp>
      <p:sp>
        <p:nvSpPr>
          <p:cNvPr id="11" name="Текст 12"/>
          <p:cNvSpPr>
            <a:spLocks noGrp="1"/>
          </p:cNvSpPr>
          <p:nvPr>
            <p:ph type="body" sz="quarter" idx="16" hasCustomPrompt="1"/>
          </p:nvPr>
        </p:nvSpPr>
        <p:spPr>
          <a:xfrm>
            <a:off x="5213360" y="3137055"/>
            <a:ext cx="4391025" cy="5461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6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Научная степень</a:t>
            </a:r>
            <a:endParaRPr lang="ru-RU" dirty="0"/>
          </a:p>
        </p:txBody>
      </p:sp>
      <p:pic>
        <p:nvPicPr>
          <p:cNvPr id="10" name="Изображение 9" descr="yandex_eng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88" y="916403"/>
            <a:ext cx="3176590" cy="137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55313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5215118" y="1317927"/>
            <a:ext cx="4391025" cy="5461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6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Имя Фамилия</a:t>
            </a:r>
            <a:endParaRPr lang="ru-RU" dirty="0"/>
          </a:p>
        </p:txBody>
      </p:sp>
      <p:sp>
        <p:nvSpPr>
          <p:cNvPr id="1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5214796" y="2225899"/>
            <a:ext cx="4391025" cy="5461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6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  <p:sp>
        <p:nvSpPr>
          <p:cNvPr id="17" name="Текст 12"/>
          <p:cNvSpPr>
            <a:spLocks noGrp="1"/>
          </p:cNvSpPr>
          <p:nvPr>
            <p:ph type="body" sz="quarter" idx="12" hasCustomPrompt="1"/>
          </p:nvPr>
        </p:nvSpPr>
        <p:spPr>
          <a:xfrm>
            <a:off x="5213360" y="3695282"/>
            <a:ext cx="4391025" cy="5461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6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Телефон</a:t>
            </a:r>
            <a:endParaRPr lang="ru-RU" dirty="0"/>
          </a:p>
        </p:txBody>
      </p:sp>
      <p:sp>
        <p:nvSpPr>
          <p:cNvPr id="18" name="Текст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13360" y="4249141"/>
            <a:ext cx="4391025" cy="5461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600" u="none" baseline="0">
                <a:solidFill>
                  <a:srgbClr val="0080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 smtClean="0"/>
              <a:t>example@yandex.ru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 hasCustomPrompt="1"/>
          </p:nvPr>
        </p:nvSpPr>
        <p:spPr>
          <a:xfrm>
            <a:off x="5213360" y="4795347"/>
            <a:ext cx="4391025" cy="11191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600" b="0" i="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Дополнительная информация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884137" y="7053162"/>
            <a:ext cx="8720248" cy="18161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5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Спасибо</a:t>
            </a:r>
            <a:endParaRPr lang="ru-RU" dirty="0"/>
          </a:p>
        </p:txBody>
      </p:sp>
      <p:sp>
        <p:nvSpPr>
          <p:cNvPr id="11" name="Текст 12"/>
          <p:cNvSpPr>
            <a:spLocks noGrp="1"/>
          </p:cNvSpPr>
          <p:nvPr>
            <p:ph type="body" sz="quarter" idx="16" hasCustomPrompt="1"/>
          </p:nvPr>
        </p:nvSpPr>
        <p:spPr>
          <a:xfrm>
            <a:off x="5213360" y="3137055"/>
            <a:ext cx="4391025" cy="5461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6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Научная степень</a:t>
            </a:r>
            <a:endParaRPr lang="ru-RU" dirty="0"/>
          </a:p>
        </p:txBody>
      </p:sp>
      <p:pic>
        <p:nvPicPr>
          <p:cNvPr id="9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1081088"/>
            <a:ext cx="30670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93392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ажная мыс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quarter" idx="10" hasCustomPrompt="1"/>
          </p:nvPr>
        </p:nvSpPr>
        <p:spPr>
          <a:xfrm>
            <a:off x="949024" y="3455988"/>
            <a:ext cx="11663362" cy="32639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67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Важная информация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182313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лин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2" hasCustomPrompt="1"/>
          </p:nvPr>
        </p:nvSpPr>
        <p:spPr>
          <a:xfrm>
            <a:off x="908834" y="425592"/>
            <a:ext cx="11687175" cy="94932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5000" baseline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(не длинней одной строки)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908050" y="1953128"/>
            <a:ext cx="11687175" cy="6936429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lnSpc>
                <a:spcPct val="113000"/>
              </a:lnSpc>
              <a:spcBef>
                <a:spcPts val="0"/>
              </a:spcBef>
              <a:buClr>
                <a:srgbClr val="FF0000"/>
              </a:buClr>
              <a:buFont typeface="+mj-lt"/>
              <a:buNone/>
              <a:defRPr sz="2600" baseline="0">
                <a:latin typeface="Arial"/>
                <a:cs typeface="Arial"/>
              </a:defRPr>
            </a:lvl1pPr>
            <a:lvl2pPr marL="863600" indent="-317500">
              <a:spcBef>
                <a:spcPts val="0"/>
              </a:spcBef>
              <a:buClr>
                <a:schemeClr val="tx1"/>
              </a:buClr>
              <a:defRPr sz="2600" baseline="0">
                <a:latin typeface="Textbook New"/>
                <a:cs typeface="Textbook New"/>
              </a:defRPr>
            </a:lvl2pPr>
          </a:lstStyle>
          <a:p>
            <a:pPr lvl="0"/>
            <a:r>
              <a:rPr lang="ru-RU" dirty="0" smtClean="0"/>
              <a:t>Длинный текст</a:t>
            </a:r>
          </a:p>
        </p:txBody>
      </p:sp>
    </p:spTree>
    <p:extLst>
      <p:ext uri="{BB962C8B-B14F-4D97-AF65-F5344CB8AC3E}">
        <p14:creationId xmlns:p14="http://schemas.microsoft.com/office/powerpoint/2010/main" val="11177704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2" hasCustomPrompt="1"/>
          </p:nvPr>
        </p:nvSpPr>
        <p:spPr>
          <a:xfrm>
            <a:off x="908834" y="425592"/>
            <a:ext cx="11687175" cy="94932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5000" baseline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(не длинней одной строки)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908050" y="1784350"/>
            <a:ext cx="11687175" cy="7145398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Clr>
                <a:srgbClr val="FF0000"/>
              </a:buClr>
              <a:buFont typeface="+mj-lt"/>
              <a:buNone/>
              <a:defRPr sz="4200" baseline="0">
                <a:latin typeface="Arial"/>
                <a:cs typeface="Arial"/>
              </a:defRPr>
            </a:lvl1pPr>
            <a:lvl2pPr marL="863600" indent="-317500">
              <a:spcBef>
                <a:spcPts val="0"/>
              </a:spcBef>
              <a:buClr>
                <a:schemeClr val="tx1"/>
              </a:buClr>
              <a:defRPr sz="2600" baseline="0">
                <a:latin typeface="Textbook New"/>
                <a:cs typeface="Textbook New"/>
              </a:defRPr>
            </a:lvl2pPr>
          </a:lstStyle>
          <a:p>
            <a:pPr lvl="0"/>
            <a:r>
              <a:rPr lang="ru-RU" dirty="0" smtClean="0"/>
              <a:t>Надпись 1</a:t>
            </a:r>
          </a:p>
        </p:txBody>
      </p:sp>
    </p:spTree>
    <p:extLst>
      <p:ext uri="{BB962C8B-B14F-4D97-AF65-F5344CB8AC3E}">
        <p14:creationId xmlns:p14="http://schemas.microsoft.com/office/powerpoint/2010/main" val="275212006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етированный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2" hasCustomPrompt="1"/>
          </p:nvPr>
        </p:nvSpPr>
        <p:spPr>
          <a:xfrm>
            <a:off x="908834" y="425592"/>
            <a:ext cx="11687175" cy="94932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5000" baseline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(не длинней одной строки)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570454" y="1784350"/>
            <a:ext cx="11687175" cy="7145398"/>
          </a:xfrm>
          <a:prstGeom prst="rect">
            <a:avLst/>
          </a:prstGeom>
        </p:spPr>
        <p:txBody>
          <a:bodyPr vert="horz" anchor="ctr" anchorCtr="0"/>
          <a:lstStyle>
            <a:lvl1pPr>
              <a:buClr>
                <a:srgbClr val="FF0000"/>
              </a:buClr>
              <a:defRPr sz="4200" baseline="0">
                <a:latin typeface="Arial"/>
                <a:cs typeface="Arial"/>
              </a:defRPr>
            </a:lvl1pPr>
            <a:lvl2pPr marL="635000" indent="-317500">
              <a:spcBef>
                <a:spcPts val="0"/>
              </a:spcBef>
              <a:buClr>
                <a:schemeClr val="tx1"/>
              </a:buClr>
              <a:defRPr sz="2600" baseline="0">
                <a:latin typeface="Arial"/>
                <a:cs typeface="Arial"/>
              </a:defRPr>
            </a:lvl2pPr>
          </a:lstStyle>
          <a:p>
            <a:pPr lvl="0"/>
            <a:r>
              <a:rPr lang="ru-RU" dirty="0" smtClean="0"/>
              <a:t>Уровень один</a:t>
            </a:r>
            <a:endParaRPr lang="en-US" dirty="0" smtClean="0"/>
          </a:p>
          <a:p>
            <a:pPr lvl="1"/>
            <a:r>
              <a:rPr lang="ru-RU" dirty="0" smtClean="0"/>
              <a:t>Уровень два </a:t>
            </a:r>
          </a:p>
        </p:txBody>
      </p:sp>
    </p:spTree>
    <p:extLst>
      <p:ext uri="{BB962C8B-B14F-4D97-AF65-F5344CB8AC3E}">
        <p14:creationId xmlns:p14="http://schemas.microsoft.com/office/powerpoint/2010/main" val="2952257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умерованный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2" hasCustomPrompt="1"/>
          </p:nvPr>
        </p:nvSpPr>
        <p:spPr>
          <a:xfrm>
            <a:off x="908834" y="425592"/>
            <a:ext cx="11687175" cy="94932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5000" baseline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(не длинней одной строки)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401656" y="1784350"/>
            <a:ext cx="11687175" cy="7145398"/>
          </a:xfrm>
          <a:prstGeom prst="rect">
            <a:avLst/>
          </a:prstGeom>
        </p:spPr>
        <p:txBody>
          <a:bodyPr vert="horz" anchor="ctr" anchorCtr="0"/>
          <a:lstStyle>
            <a:lvl1pPr marL="381000" indent="-508000">
              <a:buClr>
                <a:srgbClr val="FF0000"/>
              </a:buClr>
              <a:buFont typeface="+mj-lt"/>
              <a:buAutoNum type="arabicPeriod"/>
              <a:defRPr sz="4200" baseline="0">
                <a:latin typeface="Arial"/>
                <a:cs typeface="Arial"/>
              </a:defRPr>
            </a:lvl1pPr>
            <a:lvl2pPr marL="863600" indent="-317500">
              <a:spcBef>
                <a:spcPts val="0"/>
              </a:spcBef>
              <a:buClr>
                <a:schemeClr val="tx1"/>
              </a:buClr>
              <a:defRPr sz="2600" baseline="0">
                <a:latin typeface="Arial"/>
                <a:cs typeface="Arial"/>
              </a:defRPr>
            </a:lvl2pPr>
          </a:lstStyle>
          <a:p>
            <a:pPr lvl="0"/>
            <a:r>
              <a:rPr lang="ru-RU" dirty="0" smtClean="0"/>
              <a:t>Уровень один</a:t>
            </a:r>
          </a:p>
          <a:p>
            <a:pPr lvl="1"/>
            <a:r>
              <a:rPr lang="ru-RU" dirty="0" smtClean="0"/>
              <a:t>Уровень два </a:t>
            </a:r>
          </a:p>
        </p:txBody>
      </p:sp>
    </p:spTree>
    <p:extLst>
      <p:ext uri="{BB962C8B-B14F-4D97-AF65-F5344CB8AC3E}">
        <p14:creationId xmlns:p14="http://schemas.microsoft.com/office/powerpoint/2010/main" val="110239023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мер ко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930657" y="1374425"/>
            <a:ext cx="11714162" cy="3069633"/>
          </a:xfrm>
          <a:prstGeom prst="rect">
            <a:avLst/>
          </a:prstGeom>
        </p:spPr>
        <p:txBody>
          <a:bodyPr vert="horz" anchor="b" anchorCtr="0"/>
          <a:lstStyle>
            <a:lvl1pPr marL="0" indent="0">
              <a:spcBef>
                <a:spcPts val="0"/>
              </a:spcBef>
              <a:buNone/>
              <a:defRPr sz="24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Текст перед кодом. Код можно писать так: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1" hasCustomPrompt="1"/>
          </p:nvPr>
        </p:nvSpPr>
        <p:spPr>
          <a:xfrm>
            <a:off x="1044575" y="4613635"/>
            <a:ext cx="11615738" cy="4332187"/>
          </a:xfrm>
          <a:prstGeom prst="rect">
            <a:avLst/>
          </a:prstGeom>
          <a:solidFill>
            <a:srgbClr val="353535"/>
          </a:solidFill>
        </p:spPr>
        <p:txBody>
          <a:bodyPr vert="horz" lIns="254000" tIns="254000" rIns="254000" bIns="25400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  <a:latin typeface="Courier"/>
                <a:cs typeface="Courier"/>
              </a:defRPr>
            </a:lvl1pPr>
          </a:lstStyle>
          <a:p>
            <a:pPr algn="l"/>
            <a:r>
              <a:rPr lang="en-US" sz="2400" dirty="0" err="1" smtClean="0">
                <a:solidFill>
                  <a:srgbClr val="FFFFFF"/>
                </a:solidFill>
                <a:latin typeface="Courier"/>
                <a:ea typeface="Arial" charset="0"/>
                <a:cs typeface="Menlo Regular" charset="0"/>
                <a:sym typeface="Menlo Regular" charset="0"/>
              </a:rPr>
              <a:t>self.rsp.removeHeader</a:t>
            </a:r>
            <a:r>
              <a:rPr lang="en-US" sz="2400" dirty="0" smtClean="0">
                <a:solidFill>
                  <a:srgbClr val="FFFFFF"/>
                </a:solidFill>
                <a:latin typeface="Courier"/>
                <a:ea typeface="Arial" charset="0"/>
                <a:cs typeface="Menlo Regular" charset="0"/>
                <a:sym typeface="Menlo Regular" charset="0"/>
              </a:rPr>
              <a:t>(</a:t>
            </a:r>
            <a:r>
              <a:rPr lang="en-US" sz="2400" dirty="0" smtClean="0">
                <a:solidFill>
                  <a:srgbClr val="FF2712"/>
                </a:solidFill>
                <a:latin typeface="Courier"/>
                <a:ea typeface="Arial" charset="0"/>
                <a:cs typeface="Menlo Regular" charset="0"/>
                <a:sym typeface="Menlo Regular" charset="0"/>
              </a:rPr>
              <a:t>"Transfer-Encoding"</a:t>
            </a:r>
            <a:r>
              <a:rPr lang="en-US" sz="2400" dirty="0" smtClean="0">
                <a:solidFill>
                  <a:srgbClr val="FFFFFF"/>
                </a:solidFill>
                <a:latin typeface="Courier"/>
                <a:ea typeface="Arial" charset="0"/>
                <a:cs typeface="Menlo Regular" charset="0"/>
                <a:sym typeface="Menlo Regular" charset="0"/>
              </a:rPr>
              <a:t>);</a:t>
            </a:r>
            <a:endParaRPr lang="en-US" sz="2400" dirty="0" smtClean="0">
              <a:solidFill>
                <a:srgbClr val="A5C261"/>
              </a:solidFill>
              <a:latin typeface="Courier"/>
              <a:ea typeface="Arial" charset="0"/>
              <a:cs typeface="Monaco" charset="0"/>
              <a:sym typeface="Menlo Regular" charset="0"/>
            </a:endParaRPr>
          </a:p>
          <a:p>
            <a:pPr algn="l"/>
            <a:r>
              <a:rPr lang="en-US" sz="2400" dirty="0" err="1" smtClean="0">
                <a:solidFill>
                  <a:srgbClr val="FFFFFF"/>
                </a:solidFill>
                <a:latin typeface="Courier"/>
                <a:ea typeface="Arial" charset="0"/>
                <a:cs typeface="Menlo Regular" charset="0"/>
                <a:sym typeface="Menlo Regular" charset="0"/>
              </a:rPr>
              <a:t>self.rsp.setHeader</a:t>
            </a:r>
            <a:r>
              <a:rPr lang="en-US" sz="2400" dirty="0" smtClean="0">
                <a:solidFill>
                  <a:srgbClr val="FFFFFF"/>
                </a:solidFill>
                <a:latin typeface="Courier"/>
                <a:ea typeface="Arial" charset="0"/>
                <a:cs typeface="Menlo Regular" charset="0"/>
                <a:sym typeface="Menlo Regular" charset="0"/>
              </a:rPr>
              <a:t>(</a:t>
            </a:r>
            <a:r>
              <a:rPr lang="en-US" sz="2400" dirty="0" smtClean="0">
                <a:solidFill>
                  <a:srgbClr val="FF2712"/>
                </a:solidFill>
                <a:latin typeface="Courier"/>
                <a:ea typeface="Arial" charset="0"/>
                <a:cs typeface="Menlo Regular" charset="0"/>
                <a:sym typeface="Menlo Regular" charset="0"/>
              </a:rPr>
              <a:t>"Content-Type"</a:t>
            </a:r>
            <a:r>
              <a:rPr lang="en-US" sz="2400" dirty="0" smtClean="0">
                <a:solidFill>
                  <a:srgbClr val="FFFFFF"/>
                </a:solidFill>
                <a:latin typeface="Courier"/>
                <a:ea typeface="Arial" charset="0"/>
                <a:cs typeface="Menlo Regular" charset="0"/>
                <a:sym typeface="Menlo Regular" charset="0"/>
              </a:rPr>
              <a:t>,</a:t>
            </a:r>
            <a:r>
              <a:rPr lang="en-US" sz="2400" dirty="0" smtClean="0">
                <a:solidFill>
                  <a:srgbClr val="A5C261"/>
                </a:solidFill>
                <a:latin typeface="Courier"/>
                <a:ea typeface="Arial" charset="0"/>
                <a:cs typeface="Menlo Regular" charset="0"/>
                <a:sym typeface="Menlo Regular" charset="0"/>
              </a:rPr>
              <a:t> </a:t>
            </a:r>
            <a:r>
              <a:rPr lang="en-US" sz="2400" dirty="0" smtClean="0">
                <a:solidFill>
                  <a:srgbClr val="FF2712"/>
                </a:solidFill>
                <a:latin typeface="Courier"/>
                <a:ea typeface="Arial" charset="0"/>
                <a:cs typeface="Menlo Regular" charset="0"/>
                <a:sym typeface="Menlo Regular" charset="0"/>
              </a:rPr>
              <a:t>"application/</a:t>
            </a:r>
            <a:r>
              <a:rPr lang="en-US" sz="2400" dirty="0" err="1" smtClean="0">
                <a:solidFill>
                  <a:srgbClr val="FF2712"/>
                </a:solidFill>
                <a:latin typeface="Courier"/>
                <a:ea typeface="Arial" charset="0"/>
                <a:cs typeface="Menlo Regular" charset="0"/>
                <a:sym typeface="Menlo Regular" charset="0"/>
              </a:rPr>
              <a:t>json</a:t>
            </a:r>
            <a:r>
              <a:rPr lang="en-US" sz="2400" dirty="0" smtClean="0">
                <a:solidFill>
                  <a:srgbClr val="FF2712"/>
                </a:solidFill>
                <a:latin typeface="Courier"/>
                <a:ea typeface="Arial" charset="0"/>
                <a:cs typeface="Menlo Regular" charset="0"/>
                <a:sym typeface="Menlo Regular" charset="0"/>
              </a:rPr>
              <a:t>"</a:t>
            </a:r>
            <a:r>
              <a:rPr lang="en-US" sz="2400" dirty="0" smtClean="0">
                <a:solidFill>
                  <a:srgbClr val="FFFFFF"/>
                </a:solidFill>
                <a:latin typeface="Courier"/>
                <a:ea typeface="Arial" charset="0"/>
                <a:cs typeface="Menlo Regular" charset="0"/>
                <a:sym typeface="Menlo Regular" charset="0"/>
              </a:rPr>
              <a:t>);</a:t>
            </a:r>
          </a:p>
        </p:txBody>
      </p:sp>
      <p:sp>
        <p:nvSpPr>
          <p:cNvPr id="12" name="Текст 2"/>
          <p:cNvSpPr>
            <a:spLocks noGrp="1"/>
          </p:cNvSpPr>
          <p:nvPr>
            <p:ph type="body" sz="quarter" idx="12" hasCustomPrompt="1"/>
          </p:nvPr>
        </p:nvSpPr>
        <p:spPr>
          <a:xfrm>
            <a:off x="908834" y="425592"/>
            <a:ext cx="11687175" cy="94932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5000" baseline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(не длинней одной строки)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081024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инка с горизонтальной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3004800" cy="8610600"/>
          </a:xfrm>
          <a:prstGeom prst="rect">
            <a:avLst/>
          </a:prstGeom>
        </p:spPr>
        <p:txBody>
          <a:bodyPr vert="horz" anchor="ctr" anchorCtr="1"/>
          <a:lstStyle>
            <a:lvl1pPr marL="0" indent="0" algn="l">
              <a:buNone/>
              <a:defRPr baseline="0">
                <a:latin typeface="Arial"/>
                <a:cs typeface="Arial"/>
              </a:defRPr>
            </a:lvl1pPr>
          </a:lstStyle>
          <a:p>
            <a:r>
              <a:rPr lang="ru-RU" dirty="0" smtClean="0"/>
              <a:t>Место для фотографии или иллюстрации.</a:t>
            </a:r>
            <a:r>
              <a:rPr lang="en-US" dirty="0" smtClean="0"/>
              <a:t> </a:t>
            </a:r>
            <a:r>
              <a:rPr lang="ru-RU" dirty="0" smtClean="0"/>
              <a:t>Следите за разрешением картинки: в данном случае оно должно быть 1024х</a:t>
            </a:r>
            <a:r>
              <a:rPr lang="en-US" dirty="0" smtClean="0"/>
              <a:t>678 (</a:t>
            </a:r>
            <a:r>
              <a:rPr lang="ru-RU" dirty="0" smtClean="0"/>
              <a:t>и это не опечатка</a:t>
            </a:r>
            <a:r>
              <a:rPr lang="en-US" dirty="0" smtClean="0"/>
              <a:t>)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8610600"/>
            <a:ext cx="13004800" cy="1143000"/>
          </a:xfrm>
          <a:prstGeom prst="rect">
            <a:avLst/>
          </a:prstGeom>
          <a:noFill/>
        </p:spPr>
        <p:txBody>
          <a:bodyPr vert="horz" anchor="ctr" anchorCtr="1"/>
          <a:lstStyle>
            <a:lvl1pPr marL="0" indent="0">
              <a:spcBef>
                <a:spcPts val="0"/>
              </a:spcBef>
              <a:buNone/>
              <a:defRPr sz="28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Подпись к рисунку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0516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1628855" y="8246179"/>
            <a:ext cx="7607035" cy="574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Имя Фамилия</a:t>
            </a:r>
            <a:endParaRPr lang="ru-RU" dirty="0"/>
          </a:p>
        </p:txBody>
      </p:sp>
      <p:sp>
        <p:nvSpPr>
          <p:cNvPr id="4" name="Текст 19"/>
          <p:cNvSpPr>
            <a:spLocks noGrp="1"/>
          </p:cNvSpPr>
          <p:nvPr>
            <p:ph type="body" sz="quarter" idx="12" hasCustomPrompt="1"/>
          </p:nvPr>
        </p:nvSpPr>
        <p:spPr>
          <a:xfrm>
            <a:off x="1618768" y="8725091"/>
            <a:ext cx="7502525" cy="5461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8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  <p:sp>
        <p:nvSpPr>
          <p:cNvPr id="5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1637411" y="3868738"/>
            <a:ext cx="8064500" cy="3384326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82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вашего слайда </a:t>
            </a:r>
            <a:r>
              <a:rPr lang="en-US" dirty="0" smtClean="0"/>
              <a:t>max</a:t>
            </a:r>
            <a:r>
              <a:rPr lang="ru-RU" dirty="0" smtClean="0"/>
              <a:t> три строки</a:t>
            </a:r>
            <a:endParaRPr lang="ru-RU" dirty="0"/>
          </a:p>
        </p:txBody>
      </p:sp>
      <p:pic>
        <p:nvPicPr>
          <p:cNvPr id="7" name="Изображение 6" descr="sitesearch_logo-1.ps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519" y="1050371"/>
            <a:ext cx="1785515" cy="1785515"/>
          </a:xfrm>
          <a:prstGeom prst="rect">
            <a:avLst/>
          </a:prstGeom>
        </p:spPr>
      </p:pic>
      <p:pic>
        <p:nvPicPr>
          <p:cNvPr id="8" name="Picture 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780" y="1030288"/>
            <a:ext cx="30670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866268" y="2208694"/>
            <a:ext cx="3665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поиск для сайта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04323694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2"/>
          <p:cNvSpPr>
            <a:spLocks noGrp="1"/>
          </p:cNvSpPr>
          <p:nvPr>
            <p:ph type="body" sz="quarter" idx="12" hasCustomPrompt="1"/>
          </p:nvPr>
        </p:nvSpPr>
        <p:spPr>
          <a:xfrm>
            <a:off x="908834" y="425592"/>
            <a:ext cx="11687175" cy="94932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5000" baseline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(не длинней одной строки)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162507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АЗДЕЛ С НУМЕРАЦИЕЙ!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AutoShape 4"/>
          <p:cNvSpPr>
            <a:spLocks/>
          </p:cNvSpPr>
          <p:nvPr userDrawn="1"/>
        </p:nvSpPr>
        <p:spPr bwMode="auto">
          <a:xfrm>
            <a:off x="-211676" y="1363559"/>
            <a:ext cx="12213175" cy="2441228"/>
          </a:xfrm>
          <a:prstGeom prst="rightArrow">
            <a:avLst>
              <a:gd name="adj1" fmla="val 100000"/>
              <a:gd name="adj2" fmla="val 28802"/>
            </a:avLst>
          </a:prstGeom>
          <a:noFill/>
          <a:ln w="12700" cap="flat">
            <a:solidFill>
              <a:srgbClr val="444444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87936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980573" y="940397"/>
            <a:ext cx="11100839" cy="4637375"/>
          </a:xfrm>
          <a:prstGeom prst="rect">
            <a:avLst/>
          </a:prstGeom>
        </p:spPr>
        <p:txBody>
          <a:bodyPr vert="horz" anchor="b" anchorCtr="0"/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34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Цитата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1" hasCustomPrompt="1"/>
          </p:nvPr>
        </p:nvSpPr>
        <p:spPr>
          <a:xfrm>
            <a:off x="987706" y="6148790"/>
            <a:ext cx="7154989" cy="49847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4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Автор цитаты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2" hasCustomPrompt="1"/>
          </p:nvPr>
        </p:nvSpPr>
        <p:spPr>
          <a:xfrm>
            <a:off x="1039876" y="7491730"/>
            <a:ext cx="1193800" cy="1193800"/>
          </a:xfrm>
          <a:prstGeom prst="rect">
            <a:avLst/>
          </a:prstGeom>
        </p:spPr>
        <p:txBody>
          <a:bodyPr vert="horz" lIns="0" tIns="0" rIns="0" bIns="0" anchor="ctr" anchorCtr="1"/>
          <a:lstStyle>
            <a:lvl1pPr marL="0" indent="0" algn="ctr">
              <a:spcBef>
                <a:spcPts val="0"/>
              </a:spcBef>
              <a:buNone/>
              <a:defRPr sz="2000">
                <a:latin typeface="Arial"/>
                <a:cs typeface="Arial"/>
              </a:defRPr>
            </a:lvl1pPr>
          </a:lstStyle>
          <a:p>
            <a:r>
              <a:rPr lang="en-US" dirty="0" smtClean="0"/>
              <a:t>QR-</a:t>
            </a:r>
            <a:r>
              <a:rPr lang="ru-RU" dirty="0" smtClean="0"/>
              <a:t>код </a:t>
            </a:r>
            <a:r>
              <a:rPr lang="ru-RU" dirty="0" err="1" smtClean="0"/>
              <a:t>пруфлинк</a:t>
            </a:r>
            <a:endParaRPr lang="ru-RU" dirty="0"/>
          </a:p>
        </p:txBody>
      </p:sp>
      <p:sp>
        <p:nvSpPr>
          <p:cNvPr id="5" name="AutoShape 4"/>
          <p:cNvSpPr>
            <a:spLocks/>
          </p:cNvSpPr>
          <p:nvPr userDrawn="1"/>
        </p:nvSpPr>
        <p:spPr bwMode="auto">
          <a:xfrm>
            <a:off x="-1028700" y="-12700"/>
            <a:ext cx="13030200" cy="9779000"/>
          </a:xfrm>
          <a:prstGeom prst="rightArrow">
            <a:avLst>
              <a:gd name="adj1" fmla="val 100000"/>
              <a:gd name="adj2" fmla="val 28802"/>
            </a:avLst>
          </a:prstGeom>
          <a:noFill/>
          <a:ln w="12700" cap="flat">
            <a:solidFill>
              <a:srgbClr val="444444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47294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и скриншо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-1282700"/>
            <a:ext cx="6589712" cy="1230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Рисунок 5"/>
          <p:cNvSpPr>
            <a:spLocks noGrp="1"/>
          </p:cNvSpPr>
          <p:nvPr>
            <p:ph type="pic" sz="quarter" idx="10" hasCustomPrompt="1"/>
          </p:nvPr>
        </p:nvSpPr>
        <p:spPr>
          <a:xfrm>
            <a:off x="1511300" y="1149350"/>
            <a:ext cx="5003800" cy="7505700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baseline="0">
                <a:latin typeface="Arial"/>
                <a:cs typeface="Arial"/>
              </a:defRPr>
            </a:lvl1pPr>
          </a:lstStyle>
          <a:p>
            <a:r>
              <a:rPr lang="ru-RU" dirty="0" smtClean="0"/>
              <a:t>Поместите сюда скриншот</a:t>
            </a:r>
            <a:endParaRPr lang="en-US" dirty="0" smtClean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1" hasCustomPrompt="1"/>
          </p:nvPr>
        </p:nvSpPr>
        <p:spPr>
          <a:xfrm>
            <a:off x="7395761" y="933069"/>
            <a:ext cx="4733925" cy="8045450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spcBef>
                <a:spcPts val="2200"/>
              </a:spcBef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135538990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айфона с нумераци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840" y="-1282700"/>
            <a:ext cx="6589712" cy="1230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Рисунок 5"/>
          <p:cNvSpPr>
            <a:spLocks noGrp="1"/>
          </p:cNvSpPr>
          <p:nvPr>
            <p:ph type="pic" sz="quarter" idx="10" hasCustomPrompt="1"/>
          </p:nvPr>
        </p:nvSpPr>
        <p:spPr>
          <a:xfrm>
            <a:off x="800622" y="1149350"/>
            <a:ext cx="5003800" cy="7505700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baseline="0">
                <a:latin typeface="Arial"/>
                <a:cs typeface="Arial"/>
              </a:defRPr>
            </a:lvl1pPr>
          </a:lstStyle>
          <a:p>
            <a:r>
              <a:rPr lang="ru-RU" dirty="0" smtClean="0"/>
              <a:t>Поместите сюда скриншот</a:t>
            </a:r>
            <a:endParaRPr lang="en-US" dirty="0" smtClean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182" y="-1282700"/>
            <a:ext cx="6589712" cy="1230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Рисунок 5"/>
          <p:cNvSpPr>
            <a:spLocks noGrp="1"/>
          </p:cNvSpPr>
          <p:nvPr>
            <p:ph type="pic" sz="quarter" idx="11" hasCustomPrompt="1"/>
          </p:nvPr>
        </p:nvSpPr>
        <p:spPr>
          <a:xfrm>
            <a:off x="7286644" y="1149350"/>
            <a:ext cx="5003800" cy="7505700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baseline="0">
                <a:latin typeface="Arial"/>
                <a:cs typeface="Arial"/>
              </a:defRPr>
            </a:lvl1pPr>
          </a:lstStyle>
          <a:p>
            <a:r>
              <a:rPr lang="ru-RU" dirty="0" smtClean="0"/>
              <a:t>Поместите сюда скриншот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8282887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driod, W7 и скриншо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2" hasCustomPrompt="1"/>
          </p:nvPr>
        </p:nvSpPr>
        <p:spPr>
          <a:xfrm>
            <a:off x="1079500" y="-546100"/>
            <a:ext cx="5881624" cy="10845800"/>
          </a:xfrm>
          <a:prstGeom prst="rect">
            <a:avLst/>
          </a:prstGeom>
        </p:spPr>
        <p:txBody>
          <a:bodyPr vert="horz" anchor="ctr" anchorCtr="1"/>
          <a:lstStyle>
            <a:lvl1pPr marL="0" indent="0">
              <a:buNone/>
              <a:defRPr baseline="0">
                <a:latin typeface="Arial"/>
                <a:cs typeface="Arial"/>
              </a:defRPr>
            </a:lvl1pPr>
          </a:lstStyle>
          <a:p>
            <a:r>
              <a:rPr lang="ru-RU" dirty="0" smtClean="0"/>
              <a:t>Поместите телефон сюда, вставьте скриншот на слайд и отправьте его назад. Совместите скриншот с экраном телефона.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1" hasCustomPrompt="1"/>
          </p:nvPr>
        </p:nvSpPr>
        <p:spPr>
          <a:xfrm>
            <a:off x="7395761" y="933069"/>
            <a:ext cx="4733925" cy="8045450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spcBef>
                <a:spcPts val="2200"/>
              </a:spcBef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10916476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ad и вертикальный скриншо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819944" y="1791494"/>
            <a:ext cx="8008938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Рисунок 5"/>
          <p:cNvSpPr>
            <a:spLocks noGrp="1"/>
          </p:cNvSpPr>
          <p:nvPr>
            <p:ph type="pic" sz="quarter" idx="10" hasCustomPrompt="1"/>
          </p:nvPr>
        </p:nvSpPr>
        <p:spPr>
          <a:xfrm>
            <a:off x="731901" y="1598803"/>
            <a:ext cx="4914900" cy="6554470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baseline="0">
                <a:latin typeface="Arial"/>
                <a:cs typeface="Arial"/>
              </a:defRPr>
            </a:lvl1pPr>
          </a:lstStyle>
          <a:p>
            <a:r>
              <a:rPr lang="ru-RU" dirty="0" smtClean="0"/>
              <a:t>Поместите сюда скриншот</a:t>
            </a:r>
            <a:endParaRPr lang="en-US" dirty="0" smtClean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1" hasCustomPrompt="1"/>
          </p:nvPr>
        </p:nvSpPr>
        <p:spPr>
          <a:xfrm>
            <a:off x="6873291" y="933069"/>
            <a:ext cx="5376923" cy="8045450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spcBef>
                <a:spcPts val="2200"/>
              </a:spcBef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399999804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ad и горизонтальный скриншо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5"/>
          <p:cNvSpPr>
            <a:spLocks noGrp="1"/>
          </p:cNvSpPr>
          <p:nvPr>
            <p:ph type="pic" sz="quarter" idx="10" hasCustomPrompt="1"/>
          </p:nvPr>
        </p:nvSpPr>
        <p:spPr>
          <a:xfrm>
            <a:off x="2527300" y="1894840"/>
            <a:ext cx="7951851" cy="5962269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baseline="0">
                <a:latin typeface="Arial"/>
                <a:cs typeface="Arial"/>
              </a:defRPr>
            </a:lvl1pPr>
          </a:lstStyle>
          <a:p>
            <a:r>
              <a:rPr lang="ru-RU" dirty="0" smtClean="0"/>
              <a:t>Поместите сюда скриншот</a:t>
            </a:r>
            <a:endParaRPr lang="en-US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650" y="1132681"/>
            <a:ext cx="9715500" cy="748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041332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5215118" y="1317927"/>
            <a:ext cx="4391025" cy="5461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6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Имя Фамилия</a:t>
            </a:r>
            <a:endParaRPr lang="ru-RU" dirty="0"/>
          </a:p>
        </p:txBody>
      </p:sp>
      <p:sp>
        <p:nvSpPr>
          <p:cNvPr id="1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5214796" y="2225899"/>
            <a:ext cx="4391025" cy="5461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6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  <p:sp>
        <p:nvSpPr>
          <p:cNvPr id="17" name="Текст 12"/>
          <p:cNvSpPr>
            <a:spLocks noGrp="1"/>
          </p:cNvSpPr>
          <p:nvPr>
            <p:ph type="body" sz="quarter" idx="12" hasCustomPrompt="1"/>
          </p:nvPr>
        </p:nvSpPr>
        <p:spPr>
          <a:xfrm>
            <a:off x="5213360" y="3695282"/>
            <a:ext cx="4391025" cy="5461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6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Телефон</a:t>
            </a:r>
            <a:endParaRPr lang="ru-RU" dirty="0"/>
          </a:p>
        </p:txBody>
      </p:sp>
      <p:sp>
        <p:nvSpPr>
          <p:cNvPr id="18" name="Текст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13360" y="4249141"/>
            <a:ext cx="4391025" cy="5461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600" u="none" baseline="0">
                <a:solidFill>
                  <a:srgbClr val="0080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 smtClean="0"/>
              <a:t>example@yandex.ru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 hasCustomPrompt="1"/>
          </p:nvPr>
        </p:nvSpPr>
        <p:spPr>
          <a:xfrm>
            <a:off x="5213360" y="4795347"/>
            <a:ext cx="4391025" cy="11191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600" b="0" i="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Дополнительная информация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884137" y="7053162"/>
            <a:ext cx="8720248" cy="18161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5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Спасибо</a:t>
            </a:r>
            <a:endParaRPr lang="ru-RU" dirty="0"/>
          </a:p>
        </p:txBody>
      </p:sp>
      <p:sp>
        <p:nvSpPr>
          <p:cNvPr id="11" name="Текст 12"/>
          <p:cNvSpPr>
            <a:spLocks noGrp="1"/>
          </p:cNvSpPr>
          <p:nvPr>
            <p:ph type="body" sz="quarter" idx="16" hasCustomPrompt="1"/>
          </p:nvPr>
        </p:nvSpPr>
        <p:spPr>
          <a:xfrm>
            <a:off x="5213360" y="3137055"/>
            <a:ext cx="4391025" cy="5461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6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Научная степень</a:t>
            </a:r>
            <a:endParaRPr lang="ru-RU" dirty="0"/>
          </a:p>
        </p:txBody>
      </p:sp>
      <p:pic>
        <p:nvPicPr>
          <p:cNvPr id="9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1081088"/>
            <a:ext cx="30670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2"/>
          <p:cNvSpPr>
            <a:spLocks/>
          </p:cNvSpPr>
          <p:nvPr userDrawn="1"/>
        </p:nvSpPr>
        <p:spPr bwMode="auto">
          <a:xfrm>
            <a:off x="-1028700" y="-25400"/>
            <a:ext cx="13030200" cy="9779000"/>
          </a:xfrm>
          <a:prstGeom prst="rightArrow">
            <a:avLst>
              <a:gd name="adj1" fmla="val 100000"/>
              <a:gd name="adj2" fmla="val 28802"/>
            </a:avLst>
          </a:prstGeom>
          <a:noFill/>
          <a:ln w="12700" cap="flat">
            <a:solidFill>
              <a:srgbClr val="444444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422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иск, Контур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Logo-Contour-Service-Large_0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93" y="759606"/>
            <a:ext cx="5627837" cy="2306491"/>
          </a:xfrm>
          <a:prstGeom prst="rect">
            <a:avLst/>
          </a:prstGeom>
        </p:spPr>
      </p:pic>
      <p:sp>
        <p:nvSpPr>
          <p:cNvPr id="2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1628855" y="8246179"/>
            <a:ext cx="7607035" cy="574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Имя Фамилия</a:t>
            </a:r>
            <a:endParaRPr lang="ru-RU" dirty="0"/>
          </a:p>
        </p:txBody>
      </p:sp>
      <p:sp>
        <p:nvSpPr>
          <p:cNvPr id="3" name="Текст 19"/>
          <p:cNvSpPr>
            <a:spLocks noGrp="1"/>
          </p:cNvSpPr>
          <p:nvPr>
            <p:ph type="body" sz="quarter" idx="12" hasCustomPrompt="1"/>
          </p:nvPr>
        </p:nvSpPr>
        <p:spPr>
          <a:xfrm>
            <a:off x="1618768" y="8725091"/>
            <a:ext cx="7502525" cy="5461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8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  <p:sp>
        <p:nvSpPr>
          <p:cNvPr id="5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1637411" y="3868738"/>
            <a:ext cx="8064500" cy="3384326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82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вашего слайда </a:t>
            </a:r>
            <a:r>
              <a:rPr lang="en-US" dirty="0" smtClean="0"/>
              <a:t>max</a:t>
            </a:r>
            <a:r>
              <a:rPr lang="ru-RU" dirty="0" smtClean="0"/>
              <a:t> три строки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536301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ис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1628855" y="8246179"/>
            <a:ext cx="7607035" cy="574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Имя Фамилия</a:t>
            </a:r>
            <a:endParaRPr lang="ru-RU" dirty="0"/>
          </a:p>
        </p:txBody>
      </p:sp>
      <p:sp>
        <p:nvSpPr>
          <p:cNvPr id="3" name="Текст 19"/>
          <p:cNvSpPr>
            <a:spLocks noGrp="1"/>
          </p:cNvSpPr>
          <p:nvPr>
            <p:ph type="body" sz="quarter" idx="12" hasCustomPrompt="1"/>
          </p:nvPr>
        </p:nvSpPr>
        <p:spPr>
          <a:xfrm>
            <a:off x="1618768" y="8725091"/>
            <a:ext cx="7502525" cy="5461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8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  <p:sp>
        <p:nvSpPr>
          <p:cNvPr id="5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1637411" y="3868738"/>
            <a:ext cx="8064500" cy="3384326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82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вашего слайда </a:t>
            </a:r>
            <a:r>
              <a:rPr lang="en-US" dirty="0" smtClean="0"/>
              <a:t>max</a:t>
            </a:r>
            <a:r>
              <a:rPr lang="ru-RU" dirty="0" smtClean="0"/>
              <a:t> три строки</a:t>
            </a:r>
            <a:endParaRPr lang="ru-RU" dirty="0"/>
          </a:p>
        </p:txBody>
      </p:sp>
      <p:pic>
        <p:nvPicPr>
          <p:cNvPr id="6" name="Изображение 5" descr="Logo-Service-Large_0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17" y="757498"/>
            <a:ext cx="5651886" cy="2316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2767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96" r:id="rId2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7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7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7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7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7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299902" algn="ctr" rtl="0" eaLnBrk="1" fontAlgn="base" hangingPunct="1">
        <a:spcBef>
          <a:spcPct val="0"/>
        </a:spcBef>
        <a:spcAft>
          <a:spcPct val="0"/>
        </a:spcAft>
        <a:defRPr sz="7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599804" algn="ctr" rtl="0" eaLnBrk="1" fontAlgn="base" hangingPunct="1">
        <a:spcBef>
          <a:spcPct val="0"/>
        </a:spcBef>
        <a:spcAft>
          <a:spcPct val="0"/>
        </a:spcAft>
        <a:defRPr sz="7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899703" algn="ctr" rtl="0" eaLnBrk="1" fontAlgn="base" hangingPunct="1">
        <a:spcBef>
          <a:spcPct val="0"/>
        </a:spcBef>
        <a:spcAft>
          <a:spcPct val="0"/>
        </a:spcAft>
        <a:defRPr sz="7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199604" algn="ctr" rtl="0" eaLnBrk="1" fontAlgn="base" hangingPunct="1">
        <a:spcBef>
          <a:spcPct val="0"/>
        </a:spcBef>
        <a:spcAft>
          <a:spcPct val="0"/>
        </a:spcAft>
        <a:defRPr sz="7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902"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599804"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899703"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199604"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ru-RU"/>
      </a:defPPr>
      <a:lvl1pPr marL="0" algn="l" defTabSz="29990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299902" algn="l" defTabSz="29990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99804" algn="l" defTabSz="29990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99703" algn="l" defTabSz="29990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99604" algn="l" defTabSz="29990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499502" algn="l" defTabSz="29990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799402" algn="l" defTabSz="29990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099314" algn="l" defTabSz="29990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399208" algn="l" defTabSz="29990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4"/>
          <p:cNvSpPr>
            <a:spLocks/>
          </p:cNvSpPr>
          <p:nvPr/>
        </p:nvSpPr>
        <p:spPr bwMode="auto">
          <a:xfrm>
            <a:off x="-1028700" y="-12700"/>
            <a:ext cx="13030200" cy="9779000"/>
          </a:xfrm>
          <a:prstGeom prst="rightArrow">
            <a:avLst>
              <a:gd name="adj1" fmla="val 100000"/>
              <a:gd name="adj2" fmla="val 28802"/>
            </a:avLst>
          </a:prstGeom>
          <a:noFill/>
          <a:ln w="12700" cap="flat">
            <a:solidFill>
              <a:srgbClr val="444444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057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97" r:id="rId2"/>
    <p:sldLayoutId id="2147483806" r:id="rId3"/>
    <p:sldLayoutId id="2147483798" r:id="rId4"/>
    <p:sldLayoutId id="2147483815" r:id="rId5"/>
    <p:sldLayoutId id="2147483807" r:id="rId6"/>
    <p:sldLayoutId id="2147483799" r:id="rId7"/>
    <p:sldLayoutId id="2147483808" r:id="rId8"/>
    <p:sldLayoutId id="2147483800" r:id="rId9"/>
    <p:sldLayoutId id="2147483809" r:id="rId10"/>
    <p:sldLayoutId id="2147483801" r:id="rId11"/>
    <p:sldLayoutId id="2147483810" r:id="rId12"/>
    <p:sldLayoutId id="2147483802" r:id="rId13"/>
    <p:sldLayoutId id="2147483811" r:id="rId14"/>
    <p:sldLayoutId id="2147483803" r:id="rId15"/>
    <p:sldLayoutId id="2147483812" r:id="rId16"/>
    <p:sldLayoutId id="2147483804" r:id="rId17"/>
    <p:sldLayoutId id="2147483813" r:id="rId18"/>
    <p:sldLayoutId id="2147483805" r:id="rId19"/>
    <p:sldLayoutId id="2147483840" r:id="rId2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1"/>
          <p:cNvSpPr>
            <a:spLocks/>
          </p:cNvSpPr>
          <p:nvPr/>
        </p:nvSpPr>
        <p:spPr bwMode="auto">
          <a:xfrm>
            <a:off x="-63500" y="1422400"/>
            <a:ext cx="12065000" cy="2298700"/>
          </a:xfrm>
          <a:prstGeom prst="rightArrow">
            <a:avLst>
              <a:gd name="adj1" fmla="val 100000"/>
              <a:gd name="adj2" fmla="val 28406"/>
            </a:avLst>
          </a:prstGeom>
          <a:solidFill>
            <a:schemeClr val="bg1"/>
          </a:solidFill>
          <a:ln w="12700" cap="flat">
            <a:solidFill>
              <a:srgbClr val="444444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530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820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8321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93" r:id="rId2"/>
    <p:sldLayoutId id="2147483782" r:id="rId3"/>
    <p:sldLayoutId id="2147483779" r:id="rId4"/>
    <p:sldLayoutId id="2147483780" r:id="rId5"/>
    <p:sldLayoutId id="2147483770" r:id="rId6"/>
    <p:sldLayoutId id="2147483771" r:id="rId7"/>
    <p:sldLayoutId id="2147483794" r:id="rId8"/>
    <p:sldLayoutId id="2147483776" r:id="rId9"/>
    <p:sldLayoutId id="2147483777" r:id="rId10"/>
    <p:sldLayoutId id="2147483773" r:id="rId11"/>
    <p:sldLayoutId id="2147483784" r:id="rId12"/>
    <p:sldLayoutId id="2147483818" r:id="rId13"/>
    <p:sldLayoutId id="2147483786" r:id="rId14"/>
    <p:sldLayoutId id="2147483788" r:id="rId15"/>
    <p:sldLayoutId id="2147483790" r:id="rId1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2"/>
          <p:cNvSpPr>
            <a:spLocks/>
          </p:cNvSpPr>
          <p:nvPr/>
        </p:nvSpPr>
        <p:spPr bwMode="auto">
          <a:xfrm>
            <a:off x="-63500" y="8940800"/>
            <a:ext cx="508000" cy="508000"/>
          </a:xfrm>
          <a:prstGeom prst="rightArrow">
            <a:avLst>
              <a:gd name="adj1" fmla="val 100000"/>
              <a:gd name="adj2" fmla="val 34005"/>
            </a:avLst>
          </a:prstGeom>
          <a:solidFill>
            <a:schemeClr val="bg1"/>
          </a:solidFill>
          <a:ln w="12700" cap="flat">
            <a:solidFill>
              <a:srgbClr val="80808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68263" y="9033076"/>
            <a:ext cx="2317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/>
          <a:lstStyle>
            <a:lvl1pPr algn="l">
              <a:defRPr sz="1200">
                <a:solidFill>
                  <a:schemeClr val="tx1"/>
                </a:solidFill>
                <a:latin typeface="Gill Sans" charset="0"/>
                <a:ea typeface="Arial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Arial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Arial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Arial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Arial" charset="0"/>
              </a:defRPr>
            </a:lvl9pPr>
          </a:lstStyle>
          <a:p>
            <a:pPr algn="ctr"/>
            <a:fld id="{6920D7D2-6446-914D-974B-EF68E8B45FF6}" type="slidenum">
              <a:rPr lang="en-US" sz="1400">
                <a:latin typeface="Arial"/>
                <a:cs typeface="Arial"/>
                <a:sym typeface="Textbook New" charset="0"/>
              </a:rPr>
              <a:pPr algn="ctr"/>
              <a:t>‹#›</a:t>
            </a:fld>
            <a:endParaRPr lang="en-US" sz="1400" dirty="0">
              <a:latin typeface="Arial"/>
              <a:cs typeface="Arial"/>
              <a:sym typeface="Textbook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003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83" r:id="rId2"/>
    <p:sldLayoutId id="2147483792" r:id="rId3"/>
    <p:sldLayoutId id="2147483778" r:id="rId4"/>
    <p:sldLayoutId id="2147483781" r:id="rId5"/>
    <p:sldLayoutId id="2147483755" r:id="rId6"/>
    <p:sldLayoutId id="2147483775" r:id="rId7"/>
    <p:sldLayoutId id="2147483772" r:id="rId8"/>
    <p:sldLayoutId id="2147483816" r:id="rId9"/>
    <p:sldLayoutId id="2147483795" r:id="rId10"/>
    <p:sldLayoutId id="2147483785" r:id="rId11"/>
    <p:sldLayoutId id="2147483819" r:id="rId12"/>
    <p:sldLayoutId id="2147483787" r:id="rId13"/>
    <p:sldLayoutId id="2147483789" r:id="rId14"/>
    <p:sldLayoutId id="2147483791" r:id="rId15"/>
    <p:sldLayoutId id="2147483817" r:id="rId16"/>
    <p:sldLayoutId id="2147483838" r:id="rId17"/>
    <p:sldLayoutId id="2147483839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>
            <a:spLocks/>
          </p:cNvSpPr>
          <p:nvPr/>
        </p:nvSpPr>
        <p:spPr bwMode="auto">
          <a:xfrm>
            <a:off x="-1028700" y="-25400"/>
            <a:ext cx="13030200" cy="9779000"/>
          </a:xfrm>
          <a:prstGeom prst="rightArrow">
            <a:avLst>
              <a:gd name="adj1" fmla="val 100000"/>
              <a:gd name="adj2" fmla="val 28802"/>
            </a:avLst>
          </a:prstGeom>
          <a:noFill/>
          <a:ln w="12700" cap="flat">
            <a:solidFill>
              <a:srgbClr val="444444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47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767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2"/>
          <p:cNvSpPr>
            <a:spLocks/>
          </p:cNvSpPr>
          <p:nvPr/>
        </p:nvSpPr>
        <p:spPr bwMode="auto">
          <a:xfrm>
            <a:off x="-63500" y="8940800"/>
            <a:ext cx="508000" cy="508000"/>
          </a:xfrm>
          <a:prstGeom prst="rightArrow">
            <a:avLst>
              <a:gd name="adj1" fmla="val 100000"/>
              <a:gd name="adj2" fmla="val 34005"/>
            </a:avLst>
          </a:prstGeom>
          <a:solidFill>
            <a:schemeClr val="bg1"/>
          </a:solidFill>
          <a:ln w="12700" cap="flat">
            <a:solidFill>
              <a:srgbClr val="80808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68263" y="9033076"/>
            <a:ext cx="2317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/>
          <a:lstStyle>
            <a:lvl1pPr algn="l">
              <a:defRPr sz="1200">
                <a:solidFill>
                  <a:schemeClr val="tx1"/>
                </a:solidFill>
                <a:latin typeface="Gill Sans" charset="0"/>
                <a:ea typeface="Arial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Arial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Arial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Arial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Arial" charset="0"/>
              </a:defRPr>
            </a:lvl9pPr>
          </a:lstStyle>
          <a:p>
            <a:pPr algn="ctr"/>
            <a:fld id="{6920D7D2-6446-914D-974B-EF68E8B45FF6}" type="slidenum">
              <a:rPr lang="en-US" sz="1400">
                <a:solidFill>
                  <a:prstClr val="black"/>
                </a:solidFill>
                <a:latin typeface="Arial"/>
                <a:cs typeface="Arial"/>
                <a:sym typeface="Textbook New" charset="0"/>
              </a:rPr>
              <a:pPr algn="ctr"/>
              <a:t>‹#›</a:t>
            </a:fld>
            <a:endParaRPr lang="en-US" sz="1400" dirty="0">
              <a:solidFill>
                <a:prstClr val="black"/>
              </a:solidFill>
              <a:latin typeface="Arial"/>
              <a:cs typeface="Arial"/>
              <a:sym typeface="Textbook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831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  <p:sldLayoutId id="2147483835" r:id="rId14"/>
    <p:sldLayoutId id="2147483836" r:id="rId15"/>
    <p:sldLayoutId id="2147483837" r:id="rId1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ebmaster.yandex.r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Relationship Id="rId6" Type="http://schemas.openxmlformats.org/officeDocument/2006/relationships/hyperlink" Target="https://metrika.yandex.ru/" TargetMode="External"/><Relationship Id="rId5" Type="http://schemas.openxmlformats.org/officeDocument/2006/relationships/hyperlink" Target="http://api.yandex.ru/maps" TargetMode="External"/><Relationship Id="rId4" Type="http://schemas.openxmlformats.org/officeDocument/2006/relationships/hyperlink" Target="http://site.yandex.ru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0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60.png"/><Relationship Id="rId4" Type="http://schemas.openxmlformats.org/officeDocument/2006/relationships/image" Target="../media/image5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11159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ешение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Текст 3"/>
          <p:cNvSpPr txBox="1">
            <a:spLocks/>
          </p:cNvSpPr>
          <p:nvPr/>
        </p:nvSpPr>
        <p:spPr>
          <a:xfrm>
            <a:off x="973848" y="2091324"/>
            <a:ext cx="10669512" cy="53760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ru-RU" sz="4800" dirty="0">
                <a:solidFill>
                  <a:srgbClr val="FF0000"/>
                </a:solidFill>
              </a:rPr>
              <a:t>с</a:t>
            </a:r>
            <a:r>
              <a:rPr lang="ru-RU" sz="4800" dirty="0" smtClean="0"/>
              <a:t>ообщить о новом сайте</a:t>
            </a:r>
            <a:endParaRPr lang="en-US" sz="4800" dirty="0" smtClean="0"/>
          </a:p>
          <a:p>
            <a:pPr algn="just">
              <a:lnSpc>
                <a:spcPct val="150000"/>
              </a:lnSpc>
            </a:pPr>
            <a:r>
              <a:rPr lang="ru-RU" sz="4800" dirty="0" smtClean="0">
                <a:solidFill>
                  <a:srgbClr val="FF0000"/>
                </a:solidFill>
              </a:rPr>
              <a:t>п</a:t>
            </a:r>
            <a:r>
              <a:rPr lang="ru-RU" sz="4800" dirty="0" smtClean="0"/>
              <a:t>роверка </a:t>
            </a:r>
            <a:r>
              <a:rPr lang="ru-RU" sz="4800" dirty="0"/>
              <a:t>ответа </a:t>
            </a:r>
            <a:r>
              <a:rPr lang="ru-RU" sz="4800" dirty="0" smtClean="0"/>
              <a:t>сервера</a:t>
            </a:r>
          </a:p>
          <a:p>
            <a:pPr algn="just">
              <a:lnSpc>
                <a:spcPct val="150000"/>
              </a:lnSpc>
            </a:pPr>
            <a:endParaRPr lang="ru-RU" sz="4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606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роверка ответа сервера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Текст 3"/>
          <p:cNvSpPr txBox="1">
            <a:spLocks/>
          </p:cNvSpPr>
          <p:nvPr/>
        </p:nvSpPr>
        <p:spPr>
          <a:xfrm>
            <a:off x="973848" y="2091324"/>
            <a:ext cx="10669512" cy="53760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endParaRPr lang="ru-RU" sz="4800" dirty="0">
              <a:latin typeface="Arial"/>
              <a:cs typeface="Arial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117" y="2788920"/>
            <a:ext cx="11191203" cy="277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346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ешение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Текст 3"/>
          <p:cNvSpPr txBox="1">
            <a:spLocks/>
          </p:cNvSpPr>
          <p:nvPr/>
        </p:nvSpPr>
        <p:spPr>
          <a:xfrm>
            <a:off x="973848" y="2091324"/>
            <a:ext cx="10669512" cy="53760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ru-RU" sz="4800" dirty="0">
                <a:solidFill>
                  <a:srgbClr val="FF0000"/>
                </a:solidFill>
              </a:rPr>
              <a:t>с</a:t>
            </a:r>
            <a:r>
              <a:rPr lang="ru-RU" sz="4800" dirty="0"/>
              <a:t>ообщить о новом </a:t>
            </a:r>
            <a:r>
              <a:rPr lang="ru-RU" sz="4800" dirty="0" smtClean="0"/>
              <a:t>сайте</a:t>
            </a:r>
            <a:endParaRPr lang="en-US" sz="4800" dirty="0"/>
          </a:p>
          <a:p>
            <a:pPr algn="just">
              <a:lnSpc>
                <a:spcPct val="150000"/>
              </a:lnSpc>
            </a:pPr>
            <a:r>
              <a:rPr lang="ru-RU" sz="4800" dirty="0" smtClean="0">
                <a:solidFill>
                  <a:srgbClr val="FF0000"/>
                </a:solidFill>
              </a:rPr>
              <a:t>п</a:t>
            </a:r>
            <a:r>
              <a:rPr lang="ru-RU" sz="4800" dirty="0" smtClean="0"/>
              <a:t>роверка </a:t>
            </a:r>
            <a:r>
              <a:rPr lang="ru-RU" sz="4800" dirty="0"/>
              <a:t>ответа </a:t>
            </a:r>
            <a:r>
              <a:rPr lang="ru-RU" sz="4800" dirty="0" smtClean="0"/>
              <a:t>сервера</a:t>
            </a:r>
          </a:p>
          <a:p>
            <a:pPr algn="just">
              <a:lnSpc>
                <a:spcPct val="150000"/>
              </a:lnSpc>
            </a:pPr>
            <a:r>
              <a:rPr lang="ru-RU" sz="4800" dirty="0">
                <a:solidFill>
                  <a:srgbClr val="FF0000"/>
                </a:solidFill>
              </a:rPr>
              <a:t>п</a:t>
            </a:r>
            <a:r>
              <a:rPr lang="ru-RU" sz="4800" dirty="0"/>
              <a:t>роверка </a:t>
            </a:r>
            <a:r>
              <a:rPr lang="en-US" sz="4800" dirty="0" smtClean="0"/>
              <a:t>robots.txt</a:t>
            </a:r>
            <a:endParaRPr lang="ru-RU" sz="4800" dirty="0"/>
          </a:p>
          <a:p>
            <a:pPr algn="just">
              <a:lnSpc>
                <a:spcPct val="150000"/>
              </a:lnSpc>
            </a:pPr>
            <a:endParaRPr lang="ru-RU" sz="4800" dirty="0" smtClean="0"/>
          </a:p>
          <a:p>
            <a:pPr algn="just">
              <a:lnSpc>
                <a:spcPct val="150000"/>
              </a:lnSpc>
            </a:pPr>
            <a:endParaRPr lang="ru-RU" sz="4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335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А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нализ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robots.txt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834" y="1719580"/>
            <a:ext cx="10687751" cy="676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721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ешение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Текст 3"/>
          <p:cNvSpPr txBox="1">
            <a:spLocks/>
          </p:cNvSpPr>
          <p:nvPr/>
        </p:nvSpPr>
        <p:spPr>
          <a:xfrm>
            <a:off x="973848" y="2091324"/>
            <a:ext cx="10669512" cy="53760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ru-RU" sz="4800" dirty="0">
                <a:solidFill>
                  <a:srgbClr val="FF0000"/>
                </a:solidFill>
              </a:rPr>
              <a:t>с</a:t>
            </a:r>
            <a:r>
              <a:rPr lang="ru-RU" sz="4800" dirty="0"/>
              <a:t>ообщить о новом </a:t>
            </a:r>
            <a:r>
              <a:rPr lang="ru-RU" sz="4800" dirty="0" smtClean="0"/>
              <a:t>сайте</a:t>
            </a:r>
            <a:endParaRPr lang="en-US" sz="4800" dirty="0"/>
          </a:p>
          <a:p>
            <a:pPr algn="just">
              <a:lnSpc>
                <a:spcPct val="150000"/>
              </a:lnSpc>
            </a:pPr>
            <a:r>
              <a:rPr lang="ru-RU" sz="4800" dirty="0" smtClean="0">
                <a:solidFill>
                  <a:srgbClr val="FF0000"/>
                </a:solidFill>
              </a:rPr>
              <a:t>п</a:t>
            </a:r>
            <a:r>
              <a:rPr lang="ru-RU" sz="4800" dirty="0" smtClean="0"/>
              <a:t>роверка </a:t>
            </a:r>
            <a:r>
              <a:rPr lang="ru-RU" sz="4800" dirty="0"/>
              <a:t>ответа </a:t>
            </a:r>
            <a:r>
              <a:rPr lang="ru-RU" sz="4800" dirty="0" smtClean="0"/>
              <a:t>сервера</a:t>
            </a:r>
          </a:p>
          <a:p>
            <a:pPr algn="just">
              <a:lnSpc>
                <a:spcPct val="150000"/>
              </a:lnSpc>
            </a:pPr>
            <a:r>
              <a:rPr lang="ru-RU" sz="4800" dirty="0">
                <a:solidFill>
                  <a:srgbClr val="FF0000"/>
                </a:solidFill>
              </a:rPr>
              <a:t>п</a:t>
            </a:r>
            <a:r>
              <a:rPr lang="ru-RU" sz="4800" dirty="0"/>
              <a:t>роверка </a:t>
            </a:r>
            <a:r>
              <a:rPr lang="en-US" sz="4800" dirty="0" smtClean="0"/>
              <a:t>robots.txt</a:t>
            </a:r>
          </a:p>
          <a:p>
            <a:pPr algn="just">
              <a:lnSpc>
                <a:spcPct val="150000"/>
              </a:lnSpc>
            </a:pPr>
            <a:r>
              <a:rPr lang="ru-RU" sz="4800" dirty="0">
                <a:solidFill>
                  <a:srgbClr val="FF0000"/>
                </a:solidFill>
              </a:rPr>
              <a:t>п</a:t>
            </a:r>
            <a:r>
              <a:rPr lang="ru-RU" sz="4800" dirty="0"/>
              <a:t>роверка </a:t>
            </a:r>
            <a:r>
              <a:rPr lang="en-US" sz="4800" dirty="0" smtClean="0"/>
              <a:t>Sitemap</a:t>
            </a:r>
            <a:endParaRPr lang="ru-RU" sz="4800" dirty="0"/>
          </a:p>
          <a:p>
            <a:pPr algn="just">
              <a:lnSpc>
                <a:spcPct val="150000"/>
              </a:lnSpc>
            </a:pPr>
            <a:endParaRPr lang="ru-RU" sz="4800" dirty="0"/>
          </a:p>
          <a:p>
            <a:pPr algn="just">
              <a:lnSpc>
                <a:spcPct val="150000"/>
              </a:lnSpc>
            </a:pPr>
            <a:endParaRPr lang="ru-RU" sz="4800" dirty="0" smtClean="0"/>
          </a:p>
          <a:p>
            <a:pPr algn="just">
              <a:lnSpc>
                <a:spcPct val="150000"/>
              </a:lnSpc>
            </a:pPr>
            <a:endParaRPr lang="ru-RU" sz="4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366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</a:rPr>
              <a:t>В</a:t>
            </a:r>
            <a:r>
              <a:rPr lang="ru-RU" dirty="0" err="1" smtClean="0">
                <a:solidFill>
                  <a:schemeClr val="bg1">
                    <a:lumMod val="50000"/>
                  </a:schemeClr>
                </a:solidFill>
              </a:rPr>
              <a:t>алидатор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 файлов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Sitemap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1746250"/>
            <a:ext cx="11350572" cy="6605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666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ешение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Текст 3"/>
          <p:cNvSpPr txBox="1">
            <a:spLocks/>
          </p:cNvSpPr>
          <p:nvPr/>
        </p:nvSpPr>
        <p:spPr>
          <a:xfrm>
            <a:off x="973848" y="2091324"/>
            <a:ext cx="10669512" cy="53760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ru-RU" sz="4800" dirty="0">
                <a:solidFill>
                  <a:srgbClr val="FF0000"/>
                </a:solidFill>
              </a:rPr>
              <a:t>с</a:t>
            </a:r>
            <a:r>
              <a:rPr lang="ru-RU" sz="4800" dirty="0"/>
              <a:t>ообщить о новом </a:t>
            </a:r>
            <a:r>
              <a:rPr lang="ru-RU" sz="4800" dirty="0" smtClean="0"/>
              <a:t>сайте</a:t>
            </a:r>
            <a:endParaRPr lang="en-US" sz="4800" dirty="0"/>
          </a:p>
          <a:p>
            <a:pPr algn="just">
              <a:lnSpc>
                <a:spcPct val="150000"/>
              </a:lnSpc>
            </a:pPr>
            <a:r>
              <a:rPr lang="ru-RU" sz="4800" dirty="0" smtClean="0">
                <a:solidFill>
                  <a:srgbClr val="FF0000"/>
                </a:solidFill>
              </a:rPr>
              <a:t>п</a:t>
            </a:r>
            <a:r>
              <a:rPr lang="ru-RU" sz="4800" dirty="0" smtClean="0"/>
              <a:t>роверка </a:t>
            </a:r>
            <a:r>
              <a:rPr lang="ru-RU" sz="4800" dirty="0"/>
              <a:t>ответа </a:t>
            </a:r>
            <a:r>
              <a:rPr lang="ru-RU" sz="4800" dirty="0" smtClean="0"/>
              <a:t>сервера</a:t>
            </a:r>
          </a:p>
          <a:p>
            <a:pPr algn="just">
              <a:lnSpc>
                <a:spcPct val="150000"/>
              </a:lnSpc>
            </a:pPr>
            <a:r>
              <a:rPr lang="ru-RU" sz="4800" dirty="0">
                <a:solidFill>
                  <a:srgbClr val="FF0000"/>
                </a:solidFill>
              </a:rPr>
              <a:t>п</a:t>
            </a:r>
            <a:r>
              <a:rPr lang="ru-RU" sz="4800" dirty="0"/>
              <a:t>роверка </a:t>
            </a:r>
            <a:r>
              <a:rPr lang="en-US" sz="4800" dirty="0" smtClean="0"/>
              <a:t>robots.txt</a:t>
            </a:r>
          </a:p>
          <a:p>
            <a:pPr algn="just">
              <a:lnSpc>
                <a:spcPct val="150000"/>
              </a:lnSpc>
            </a:pPr>
            <a:r>
              <a:rPr lang="ru-RU" sz="4800" dirty="0">
                <a:solidFill>
                  <a:srgbClr val="FF0000"/>
                </a:solidFill>
              </a:rPr>
              <a:t>п</a:t>
            </a:r>
            <a:r>
              <a:rPr lang="ru-RU" sz="4800" dirty="0"/>
              <a:t>роверка </a:t>
            </a:r>
            <a:r>
              <a:rPr lang="en-US" sz="4800" dirty="0" smtClean="0"/>
              <a:t>Sitemap</a:t>
            </a:r>
            <a:endParaRPr lang="ru-RU" sz="4800" dirty="0" smtClean="0"/>
          </a:p>
          <a:p>
            <a:pPr algn="just">
              <a:lnSpc>
                <a:spcPct val="150000"/>
              </a:lnSpc>
            </a:pPr>
            <a:r>
              <a:rPr lang="ru-RU" sz="4800" dirty="0" smtClean="0">
                <a:solidFill>
                  <a:srgbClr val="FF0000"/>
                </a:solidFill>
              </a:rPr>
              <a:t>п</a:t>
            </a:r>
            <a:r>
              <a:rPr lang="ru-RU" sz="4800" dirty="0" smtClean="0"/>
              <a:t>роверка </a:t>
            </a:r>
            <a:r>
              <a:rPr lang="en-US" sz="4800" dirty="0" smtClean="0"/>
              <a:t>URL</a:t>
            </a:r>
            <a:endParaRPr lang="ru-RU" sz="4800" dirty="0"/>
          </a:p>
          <a:p>
            <a:pPr algn="just">
              <a:lnSpc>
                <a:spcPct val="150000"/>
              </a:lnSpc>
            </a:pPr>
            <a:endParaRPr lang="ru-RU" sz="4800" dirty="0"/>
          </a:p>
          <a:p>
            <a:pPr algn="just">
              <a:lnSpc>
                <a:spcPct val="150000"/>
              </a:lnSpc>
            </a:pPr>
            <a:endParaRPr lang="ru-RU" sz="4800" dirty="0" smtClean="0"/>
          </a:p>
          <a:p>
            <a:pPr algn="just">
              <a:lnSpc>
                <a:spcPct val="150000"/>
              </a:lnSpc>
            </a:pPr>
            <a:endParaRPr lang="ru-RU" sz="4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108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И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нформация о странице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514" y="1966725"/>
            <a:ext cx="11636345" cy="5165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054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И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сключенные страницы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834" y="1752600"/>
            <a:ext cx="11223679" cy="3535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399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 bwMode="auto">
          <a:xfrm>
            <a:off x="579891" y="510258"/>
            <a:ext cx="11845018" cy="103067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608" tIns="27304" rIns="54608" bIns="27304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У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даление страницы</a:t>
            </a:r>
            <a:endParaRPr lang="ru-RU" altLang="ru-RU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90" y="1922498"/>
            <a:ext cx="8183879" cy="2893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677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17"/>
          <p:cNvSpPr>
            <a:spLocks noGrp="1"/>
          </p:cNvSpPr>
          <p:nvPr>
            <p:ph type="body" sz="quarter" idx="12"/>
          </p:nvPr>
        </p:nvSpPr>
        <p:spPr>
          <a:xfrm>
            <a:off x="856736" y="8553352"/>
            <a:ext cx="8617463" cy="546100"/>
          </a:xfrm>
        </p:spPr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</a:rPr>
              <a:t>Т</a:t>
            </a:r>
            <a:r>
              <a:rPr lang="ru-RU" sz="3200" dirty="0" smtClean="0"/>
              <a:t>ула, 27 ноября 2014 г.</a:t>
            </a:r>
            <a:endParaRPr lang="ru-RU" sz="3200" dirty="0"/>
          </a:p>
        </p:txBody>
      </p:sp>
      <p:sp>
        <p:nvSpPr>
          <p:cNvPr id="9" name="Текст 15"/>
          <p:cNvSpPr>
            <a:spLocks noGrp="1"/>
          </p:cNvSpPr>
          <p:nvPr>
            <p:ph type="body" sz="quarter" idx="10"/>
          </p:nvPr>
        </p:nvSpPr>
        <p:spPr>
          <a:xfrm>
            <a:off x="866824" y="4007771"/>
            <a:ext cx="11502976" cy="3384326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ru-RU" sz="6000" dirty="0" smtClean="0">
                <a:solidFill>
                  <a:srgbClr val="FF0000"/>
                </a:solidFill>
              </a:rPr>
              <a:t>Т</a:t>
            </a:r>
            <a:r>
              <a:rPr lang="ru-RU" sz="6000" dirty="0" smtClean="0"/>
              <a:t>ехнологии, </a:t>
            </a:r>
          </a:p>
          <a:p>
            <a:pPr>
              <a:lnSpc>
                <a:spcPct val="110000"/>
              </a:lnSpc>
            </a:pPr>
            <a:r>
              <a:rPr lang="ru-RU" sz="6000" dirty="0" smtClean="0"/>
              <a:t>позволяющие увеличить эффективность сайта</a:t>
            </a:r>
            <a:endParaRPr lang="ru-RU" sz="6000" dirty="0"/>
          </a:p>
        </p:txBody>
      </p:sp>
      <p:sp>
        <p:nvSpPr>
          <p:cNvPr id="10" name="Текст 16"/>
          <p:cNvSpPr txBox="1">
            <a:spLocks/>
          </p:cNvSpPr>
          <p:nvPr/>
        </p:nvSpPr>
        <p:spPr>
          <a:xfrm>
            <a:off x="858067" y="7932861"/>
            <a:ext cx="8413310" cy="574675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 smtClean="0">
                <a:solidFill>
                  <a:srgbClr val="FF0000"/>
                </a:solidFill>
              </a:rPr>
              <a:t>Е</a:t>
            </a:r>
            <a:r>
              <a:rPr lang="ru-RU" sz="3200" dirty="0" smtClean="0"/>
              <a:t>лена Першина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53456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3"/>
          <p:cNvSpPr txBox="1">
            <a:spLocks/>
          </p:cNvSpPr>
          <p:nvPr/>
        </p:nvSpPr>
        <p:spPr>
          <a:xfrm>
            <a:off x="916592" y="2009364"/>
            <a:ext cx="10475155" cy="10604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ru-RU" sz="5400" dirty="0">
                <a:solidFill>
                  <a:srgbClr val="FF0000"/>
                </a:solidFill>
                <a:latin typeface="Arial"/>
                <a:cs typeface="Arial"/>
              </a:rPr>
              <a:t>Р</a:t>
            </a:r>
            <a:r>
              <a:rPr lang="ru-RU" sz="5400" dirty="0">
                <a:latin typeface="Arial"/>
                <a:cs typeface="Arial"/>
              </a:rPr>
              <a:t>абота над качеством сайта</a:t>
            </a:r>
          </a:p>
        </p:txBody>
      </p:sp>
    </p:spTree>
    <p:extLst>
      <p:ext uri="{BB962C8B-B14F-4D97-AF65-F5344CB8AC3E}">
        <p14:creationId xmlns:p14="http://schemas.microsoft.com/office/powerpoint/2010/main" val="414194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адача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Текст 3"/>
          <p:cNvSpPr txBox="1">
            <a:spLocks/>
          </p:cNvSpPr>
          <p:nvPr/>
        </p:nvSpPr>
        <p:spPr>
          <a:xfrm>
            <a:off x="973848" y="2091324"/>
            <a:ext cx="10669512" cy="53760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ru-RU" sz="4800" dirty="0" smtClean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lang="ru-RU" sz="4800" dirty="0" smtClean="0">
                <a:latin typeface="Arial"/>
                <a:cs typeface="Arial"/>
              </a:rPr>
              <a:t>беспечить</a:t>
            </a:r>
            <a:r>
              <a:rPr lang="ru-RU" sz="4800" dirty="0">
                <a:latin typeface="Arial"/>
                <a:cs typeface="Arial"/>
              </a:rPr>
              <a:t>, чтобы контент </a:t>
            </a:r>
            <a:r>
              <a:rPr lang="ru-RU" sz="4800" dirty="0" smtClean="0">
                <a:latin typeface="Arial"/>
                <a:cs typeface="Arial"/>
              </a:rPr>
              <a:t>был высокого качества.</a:t>
            </a:r>
            <a:endParaRPr lang="ru-RU" sz="4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888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ешение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Текст 3"/>
          <p:cNvSpPr txBox="1">
            <a:spLocks/>
          </p:cNvSpPr>
          <p:nvPr/>
        </p:nvSpPr>
        <p:spPr>
          <a:xfrm>
            <a:off x="973848" y="2091324"/>
            <a:ext cx="10669512" cy="53760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ru-RU" sz="4800" dirty="0" smtClean="0">
                <a:solidFill>
                  <a:srgbClr val="FF0000"/>
                </a:solidFill>
              </a:rPr>
              <a:t>д</a:t>
            </a:r>
            <a:r>
              <a:rPr lang="ru-RU" sz="4800" dirty="0" smtClean="0"/>
              <a:t>умать о пользователе</a:t>
            </a:r>
            <a:endParaRPr lang="en-US" sz="4800" dirty="0"/>
          </a:p>
          <a:p>
            <a:pPr algn="just">
              <a:lnSpc>
                <a:spcPct val="150000"/>
              </a:lnSpc>
            </a:pPr>
            <a:endParaRPr lang="ru-RU" sz="4800" dirty="0"/>
          </a:p>
          <a:p>
            <a:pPr algn="just">
              <a:lnSpc>
                <a:spcPct val="150000"/>
              </a:lnSpc>
            </a:pPr>
            <a:endParaRPr lang="ru-RU" sz="4800" dirty="0" smtClean="0"/>
          </a:p>
          <a:p>
            <a:pPr algn="just">
              <a:lnSpc>
                <a:spcPct val="150000"/>
              </a:lnSpc>
            </a:pPr>
            <a:endParaRPr lang="ru-RU" sz="4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040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09" y="1611557"/>
            <a:ext cx="11219780" cy="733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>
          <a:xfrm>
            <a:off x="651209" y="425592"/>
            <a:ext cx="11687175" cy="949325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У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добный сайт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43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У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добный сайт</a:t>
            </a:r>
          </a:p>
        </p:txBody>
      </p:sp>
      <p:sp>
        <p:nvSpPr>
          <p:cNvPr id="12" name="Текст 3"/>
          <p:cNvSpPr txBox="1">
            <a:spLocks/>
          </p:cNvSpPr>
          <p:nvPr/>
        </p:nvSpPr>
        <p:spPr>
          <a:xfrm>
            <a:off x="973848" y="1495632"/>
            <a:ext cx="11980152" cy="53760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ru-RU" sz="4800" dirty="0" smtClean="0">
                <a:solidFill>
                  <a:srgbClr val="FF0000"/>
                </a:solidFill>
                <a:latin typeface="Arial"/>
                <a:cs typeface="Arial"/>
              </a:rPr>
              <a:t>Н</a:t>
            </a:r>
            <a:r>
              <a:rPr lang="ru-RU" sz="4800" dirty="0" smtClean="0">
                <a:latin typeface="Arial"/>
                <a:cs typeface="Arial"/>
              </a:rPr>
              <a:t>азвание ресурса</a:t>
            </a:r>
          </a:p>
          <a:p>
            <a:pPr algn="just">
              <a:lnSpc>
                <a:spcPct val="130000"/>
              </a:lnSpc>
            </a:pPr>
            <a:r>
              <a:rPr lang="ru-RU" sz="4800" dirty="0" smtClean="0">
                <a:solidFill>
                  <a:srgbClr val="FF0000"/>
                </a:solidFill>
                <a:latin typeface="Arial"/>
                <a:cs typeface="Arial"/>
              </a:rPr>
              <a:t>У</a:t>
            </a:r>
            <a:r>
              <a:rPr lang="ru-RU" sz="4800" dirty="0" smtClean="0">
                <a:latin typeface="Arial"/>
                <a:cs typeface="Arial"/>
              </a:rPr>
              <a:t>добное меню</a:t>
            </a:r>
          </a:p>
          <a:p>
            <a:pPr algn="just">
              <a:lnSpc>
                <a:spcPct val="130000"/>
              </a:lnSpc>
            </a:pPr>
            <a:r>
              <a:rPr lang="ru-RU" sz="4800" dirty="0" smtClean="0">
                <a:solidFill>
                  <a:srgbClr val="FF0000"/>
                </a:solidFill>
                <a:latin typeface="Arial"/>
                <a:cs typeface="Arial"/>
              </a:rPr>
              <a:t>П</a:t>
            </a:r>
            <a:r>
              <a:rPr lang="ru-RU" sz="4800" dirty="0" smtClean="0">
                <a:latin typeface="Arial"/>
                <a:cs typeface="Arial"/>
              </a:rPr>
              <a:t>оиск</a:t>
            </a:r>
            <a:endParaRPr lang="ru-RU" sz="4800" dirty="0">
              <a:latin typeface="Arial"/>
              <a:cs typeface="Arial"/>
            </a:endParaRPr>
          </a:p>
          <a:p>
            <a:pPr algn="just">
              <a:lnSpc>
                <a:spcPct val="130000"/>
              </a:lnSpc>
            </a:pPr>
            <a:r>
              <a:rPr lang="ru-RU" sz="4800" dirty="0" smtClean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lang="ru-RU" sz="4800" dirty="0" smtClean="0">
                <a:latin typeface="Arial"/>
                <a:cs typeface="Arial"/>
              </a:rPr>
              <a:t>сновное предложение</a:t>
            </a:r>
          </a:p>
          <a:p>
            <a:pPr algn="just">
              <a:lnSpc>
                <a:spcPct val="130000"/>
              </a:lnSpc>
            </a:pPr>
            <a:r>
              <a:rPr lang="ru-RU" sz="4800" dirty="0" smtClean="0">
                <a:solidFill>
                  <a:srgbClr val="FF0000"/>
                </a:solidFill>
                <a:latin typeface="Arial"/>
                <a:cs typeface="Arial"/>
              </a:rPr>
              <a:t>Д</a:t>
            </a:r>
            <a:r>
              <a:rPr lang="ru-RU" sz="4800" dirty="0" smtClean="0">
                <a:latin typeface="Arial"/>
                <a:cs typeface="Arial"/>
              </a:rPr>
              <a:t>ополнительные возможности</a:t>
            </a:r>
          </a:p>
          <a:p>
            <a:pPr algn="just">
              <a:lnSpc>
                <a:spcPct val="130000"/>
              </a:lnSpc>
            </a:pPr>
            <a:r>
              <a:rPr lang="ru-RU" sz="4800" dirty="0" smtClean="0">
                <a:solidFill>
                  <a:srgbClr val="FF0000"/>
                </a:solidFill>
                <a:latin typeface="Arial"/>
                <a:cs typeface="Arial"/>
              </a:rPr>
              <a:t>П</a:t>
            </a:r>
            <a:r>
              <a:rPr lang="ru-RU" sz="4800" dirty="0" smtClean="0">
                <a:latin typeface="Arial"/>
                <a:cs typeface="Arial"/>
              </a:rPr>
              <a:t>оделиться в </a:t>
            </a:r>
            <a:r>
              <a:rPr lang="ru-RU" sz="4800" dirty="0" err="1" smtClean="0">
                <a:latin typeface="Arial"/>
                <a:cs typeface="Arial"/>
              </a:rPr>
              <a:t>соцсетях</a:t>
            </a:r>
            <a:endParaRPr lang="ru-RU" sz="4800" dirty="0" smtClean="0">
              <a:latin typeface="Arial"/>
              <a:cs typeface="Arial"/>
            </a:endParaRPr>
          </a:p>
          <a:p>
            <a:pPr algn="just">
              <a:lnSpc>
                <a:spcPct val="130000"/>
              </a:lnSpc>
            </a:pPr>
            <a:r>
              <a:rPr lang="ru-RU" sz="4800" dirty="0" smtClean="0">
                <a:solidFill>
                  <a:srgbClr val="FF0000"/>
                </a:solidFill>
                <a:latin typeface="Arial"/>
                <a:cs typeface="Arial"/>
              </a:rPr>
              <a:t>К</a:t>
            </a:r>
            <a:r>
              <a:rPr lang="ru-RU" sz="4800" dirty="0" smtClean="0">
                <a:latin typeface="Arial"/>
                <a:cs typeface="Arial"/>
              </a:rPr>
              <a:t>онтакты</a:t>
            </a:r>
          </a:p>
        </p:txBody>
      </p:sp>
    </p:spTree>
    <p:extLst>
      <p:ext uri="{BB962C8B-B14F-4D97-AF65-F5344CB8AC3E}">
        <p14:creationId xmlns:p14="http://schemas.microsoft.com/office/powerpoint/2010/main" val="237990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09" y="1611557"/>
            <a:ext cx="11219780" cy="733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>
          <a:xfrm>
            <a:off x="642019" y="416170"/>
            <a:ext cx="11687175" cy="949325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У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добный сайт</a:t>
            </a:r>
          </a:p>
        </p:txBody>
      </p:sp>
      <p:sp>
        <p:nvSpPr>
          <p:cNvPr id="4" name="Овал 3"/>
          <p:cNvSpPr/>
          <p:nvPr/>
        </p:nvSpPr>
        <p:spPr>
          <a:xfrm>
            <a:off x="2984500" y="5778500"/>
            <a:ext cx="9118600" cy="2695073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984500" y="2993668"/>
            <a:ext cx="6553199" cy="2683232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0426700" y="2669008"/>
            <a:ext cx="1574800" cy="64932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12750" y="1365495"/>
            <a:ext cx="3365500" cy="900412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984500" y="2187463"/>
            <a:ext cx="6743700" cy="806205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921751" y="1538143"/>
            <a:ext cx="1905000" cy="806205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42019" y="2334714"/>
            <a:ext cx="2342482" cy="5323386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82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2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О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правдание ожиданий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640" y="1797685"/>
            <a:ext cx="11539369" cy="5799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 5"/>
          <p:cNvSpPr/>
          <p:nvPr/>
        </p:nvSpPr>
        <p:spPr>
          <a:xfrm>
            <a:off x="6835140" y="2934897"/>
            <a:ext cx="3365500" cy="1545345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988310" y="6409934"/>
            <a:ext cx="7388860" cy="1514865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25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У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добные карточки товара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805" y="1752600"/>
            <a:ext cx="917575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001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У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добные карточки товара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FIRSTL~1\AppData\Local\Temp\SNAGHTML101abc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95" y="1874837"/>
            <a:ext cx="9922480" cy="611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21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У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добные карточки товара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220" y="1766570"/>
            <a:ext cx="5986780" cy="7611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 5"/>
          <p:cNvSpPr/>
          <p:nvPr/>
        </p:nvSpPr>
        <p:spPr>
          <a:xfrm>
            <a:off x="4867667" y="2335690"/>
            <a:ext cx="3327886" cy="554532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057675" y="3021490"/>
            <a:ext cx="3327886" cy="2550888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197114" y="3077072"/>
            <a:ext cx="3327886" cy="554532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319035" y="3737024"/>
            <a:ext cx="3327886" cy="554532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531610" y="4846320"/>
            <a:ext cx="3115311" cy="490728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279140" y="5572378"/>
            <a:ext cx="3327886" cy="1889586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225315" y="7487067"/>
            <a:ext cx="3327886" cy="189112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11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3"/>
          <p:cNvSpPr txBox="1">
            <a:spLocks/>
          </p:cNvSpPr>
          <p:nvPr/>
        </p:nvSpPr>
        <p:spPr>
          <a:xfrm>
            <a:off x="469900" y="2802220"/>
            <a:ext cx="12534900" cy="5376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ru-RU" sz="4800" dirty="0">
                <a:solidFill>
                  <a:srgbClr val="FF0000"/>
                </a:solidFill>
                <a:latin typeface="Arial"/>
                <a:cs typeface="Arial"/>
              </a:rPr>
              <a:t>Р</a:t>
            </a:r>
            <a:r>
              <a:rPr lang="ru-RU" sz="4800" dirty="0">
                <a:latin typeface="Arial"/>
                <a:cs typeface="Arial"/>
              </a:rPr>
              <a:t>абота над индексированием</a:t>
            </a:r>
          </a:p>
          <a:p>
            <a:pPr algn="just">
              <a:lnSpc>
                <a:spcPct val="150000"/>
              </a:lnSpc>
            </a:pPr>
            <a:r>
              <a:rPr lang="ru-RU" sz="4800" dirty="0">
                <a:solidFill>
                  <a:srgbClr val="FF0000"/>
                </a:solidFill>
                <a:latin typeface="Arial"/>
                <a:cs typeface="Arial"/>
              </a:rPr>
              <a:t>Р</a:t>
            </a:r>
            <a:r>
              <a:rPr lang="ru-RU" sz="4800" dirty="0">
                <a:latin typeface="Arial"/>
                <a:cs typeface="Arial"/>
              </a:rPr>
              <a:t>абота над качеством сайта</a:t>
            </a:r>
          </a:p>
          <a:p>
            <a:pPr algn="just">
              <a:lnSpc>
                <a:spcPct val="150000"/>
              </a:lnSpc>
            </a:pPr>
            <a:r>
              <a:rPr lang="ru-RU" sz="4800" dirty="0">
                <a:solidFill>
                  <a:srgbClr val="FF0000"/>
                </a:solidFill>
                <a:latin typeface="Arial"/>
                <a:cs typeface="Arial"/>
              </a:rPr>
              <a:t>Р</a:t>
            </a:r>
            <a:r>
              <a:rPr lang="ru-RU" sz="4800" dirty="0">
                <a:latin typeface="Arial"/>
                <a:cs typeface="Arial"/>
              </a:rPr>
              <a:t>абота над </a:t>
            </a:r>
            <a:r>
              <a:rPr lang="ru-RU" sz="4800" dirty="0" err="1">
                <a:latin typeface="Arial"/>
                <a:cs typeface="Arial"/>
              </a:rPr>
              <a:t>сниппетом</a:t>
            </a:r>
            <a:endParaRPr lang="ru-RU" sz="4800" dirty="0">
              <a:latin typeface="Arial"/>
              <a:cs typeface="Arial"/>
            </a:endParaRPr>
          </a:p>
        </p:txBody>
      </p:sp>
      <p:sp>
        <p:nvSpPr>
          <p:cNvPr id="4" name="Текст 4"/>
          <p:cNvSpPr>
            <a:spLocks noGrp="1"/>
          </p:cNvSpPr>
          <p:nvPr>
            <p:ph type="body" sz="quarter" idx="12"/>
          </p:nvPr>
        </p:nvSpPr>
        <p:spPr>
          <a:xfrm>
            <a:off x="908834" y="425592"/>
            <a:ext cx="11687175" cy="949325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О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чем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пойдет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речь?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78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У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добный поиск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479" y="1997075"/>
            <a:ext cx="11339195" cy="543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969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У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добный поиск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034" y="1698308"/>
            <a:ext cx="6071086" cy="5942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Овал 13"/>
          <p:cNvSpPr/>
          <p:nvPr/>
        </p:nvSpPr>
        <p:spPr>
          <a:xfrm>
            <a:off x="1933107" y="2425502"/>
            <a:ext cx="2059773" cy="572719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417594" y="2941677"/>
            <a:ext cx="2809726" cy="533043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69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У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добный поиск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683" y="1785938"/>
            <a:ext cx="5594878" cy="2694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вал 7"/>
          <p:cNvSpPr/>
          <p:nvPr/>
        </p:nvSpPr>
        <p:spPr>
          <a:xfrm>
            <a:off x="2436027" y="2897942"/>
            <a:ext cx="2059773" cy="572719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920514" y="3414117"/>
            <a:ext cx="2809726" cy="533043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71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extbook New" pitchFamily="34" charset="-52"/>
              </a:rPr>
              <a:t>У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Textbook New" pitchFamily="34" charset="-52"/>
              </a:rPr>
              <a:t>добный поиск</a:t>
            </a:r>
            <a:endParaRPr lang="ru-RU" dirty="0">
              <a:solidFill>
                <a:schemeClr val="bg1">
                  <a:lumMod val="50000"/>
                </a:schemeClr>
              </a:solidFill>
              <a:latin typeface="Textbook New" pitchFamily="34" charset="-52"/>
            </a:endParaRPr>
          </a:p>
        </p:txBody>
      </p:sp>
      <p:sp>
        <p:nvSpPr>
          <p:cNvPr id="11" name="Текст 2"/>
          <p:cNvSpPr txBox="1">
            <a:spLocks/>
          </p:cNvSpPr>
          <p:nvPr/>
        </p:nvSpPr>
        <p:spPr>
          <a:xfrm>
            <a:off x="1044575" y="1866372"/>
            <a:ext cx="11714162" cy="591308"/>
          </a:xfrm>
          <a:prstGeom prst="rect">
            <a:avLst/>
          </a:prstGeom>
        </p:spPr>
        <p:txBody>
          <a:bodyPr vert="horz" anchor="b" anchorCtr="0"/>
          <a:lstStyle>
            <a:lvl1pPr marL="0" indent="0" algn="l" defTabSz="457200" rtl="0" eaLnBrk="1" latinLnBrk="0" hangingPunct="1">
              <a:spcBef>
                <a:spcPts val="0"/>
              </a:spcBef>
              <a:buFont typeface="Arial"/>
              <a:buNone/>
              <a:defRPr sz="240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88" y="1304408"/>
            <a:ext cx="12411075" cy="846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568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У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добные контакты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" y="1881189"/>
            <a:ext cx="11428730" cy="5667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256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У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добные контакты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655" y="1771333"/>
            <a:ext cx="11423650" cy="538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860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extbook New" pitchFamily="34" charset="-52"/>
              </a:rPr>
              <a:t>У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Textbook New" pitchFamily="34" charset="-52"/>
              </a:rPr>
              <a:t>добные контакты?</a:t>
            </a:r>
            <a:endParaRPr lang="ru-RU" dirty="0">
              <a:solidFill>
                <a:schemeClr val="bg1">
                  <a:lumMod val="50000"/>
                </a:schemeClr>
              </a:solidFill>
              <a:latin typeface="Textbook New" pitchFamily="34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56633" y="2955948"/>
            <a:ext cx="2297988" cy="5443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58913" y="4912470"/>
            <a:ext cx="2297988" cy="5443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8" name="Рисунок 7" descr="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975" r="-20975"/>
          <a:stretch>
            <a:fillRect/>
          </a:stretch>
        </p:blipFill>
        <p:spPr>
          <a:xfrm>
            <a:off x="-731078" y="1566446"/>
            <a:ext cx="11345887" cy="751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05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У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добные контакты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04" y="1549400"/>
            <a:ext cx="8730615" cy="7902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022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У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добные контакты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540" y="1561465"/>
            <a:ext cx="11146937" cy="604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705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У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добные контакты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514" y="1563367"/>
            <a:ext cx="10266363" cy="7887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485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3"/>
          <p:cNvSpPr txBox="1">
            <a:spLocks/>
          </p:cNvSpPr>
          <p:nvPr/>
        </p:nvSpPr>
        <p:spPr>
          <a:xfrm>
            <a:off x="916592" y="2009364"/>
            <a:ext cx="10475155" cy="10604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ru-RU" sz="5400" dirty="0">
                <a:solidFill>
                  <a:srgbClr val="FF0000"/>
                </a:solidFill>
                <a:latin typeface="Arial"/>
                <a:cs typeface="Arial"/>
              </a:rPr>
              <a:t>Р</a:t>
            </a:r>
            <a:r>
              <a:rPr lang="ru-RU" sz="5400" dirty="0">
                <a:latin typeface="Arial"/>
                <a:cs typeface="Arial"/>
              </a:rPr>
              <a:t>абота над индексированием</a:t>
            </a:r>
          </a:p>
        </p:txBody>
      </p:sp>
    </p:spTree>
    <p:extLst>
      <p:ext uri="{BB962C8B-B14F-4D97-AF65-F5344CB8AC3E}">
        <p14:creationId xmlns:p14="http://schemas.microsoft.com/office/powerpoint/2010/main" val="242046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3"/>
          <p:cNvSpPr txBox="1">
            <a:spLocks/>
          </p:cNvSpPr>
          <p:nvPr/>
        </p:nvSpPr>
        <p:spPr>
          <a:xfrm>
            <a:off x="916592" y="2009364"/>
            <a:ext cx="10475155" cy="10604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ru-RU" sz="5400" dirty="0">
                <a:solidFill>
                  <a:srgbClr val="FF0000"/>
                </a:solidFill>
                <a:latin typeface="Arial"/>
                <a:cs typeface="Arial"/>
              </a:rPr>
              <a:t>Р</a:t>
            </a:r>
            <a:r>
              <a:rPr lang="ru-RU" sz="5400" dirty="0">
                <a:latin typeface="Arial"/>
                <a:cs typeface="Arial"/>
              </a:rPr>
              <a:t>абота над </a:t>
            </a:r>
            <a:r>
              <a:rPr lang="ru-RU" sz="5400" dirty="0" err="1">
                <a:latin typeface="Arial"/>
                <a:cs typeface="Arial"/>
              </a:rPr>
              <a:t>сниппетом</a:t>
            </a:r>
            <a:endParaRPr lang="ru-RU" sz="5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883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адача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Текст 3"/>
          <p:cNvSpPr txBox="1">
            <a:spLocks/>
          </p:cNvSpPr>
          <p:nvPr/>
        </p:nvSpPr>
        <p:spPr>
          <a:xfrm>
            <a:off x="973848" y="2091324"/>
            <a:ext cx="10669512" cy="53760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ru-RU" sz="4800" dirty="0" smtClean="0">
                <a:solidFill>
                  <a:srgbClr val="FF0000"/>
                </a:solidFill>
                <a:latin typeface="Arial"/>
                <a:cs typeface="Arial"/>
              </a:rPr>
              <a:t>Н</a:t>
            </a:r>
            <a:r>
              <a:rPr lang="ru-RU" sz="4800" dirty="0" smtClean="0">
                <a:latin typeface="Arial"/>
                <a:cs typeface="Arial"/>
              </a:rPr>
              <a:t>аполнить </a:t>
            </a:r>
            <a:r>
              <a:rPr lang="ru-RU" sz="4800" dirty="0" err="1" smtClean="0">
                <a:latin typeface="Arial"/>
                <a:cs typeface="Arial"/>
              </a:rPr>
              <a:t>сниппет</a:t>
            </a:r>
            <a:r>
              <a:rPr lang="ru-RU" sz="4800" dirty="0" smtClean="0">
                <a:latin typeface="Arial"/>
                <a:cs typeface="Arial"/>
              </a:rPr>
              <a:t> полезной информацией, которая будет выгодно выделять среди других ответов.</a:t>
            </a:r>
            <a:endParaRPr lang="ru-RU" sz="4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26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Б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ыстрые ссылки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833" y="1797368"/>
            <a:ext cx="11932067" cy="2150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вал 6"/>
          <p:cNvSpPr/>
          <p:nvPr/>
        </p:nvSpPr>
        <p:spPr>
          <a:xfrm>
            <a:off x="794534" y="3231098"/>
            <a:ext cx="10235416" cy="792917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Н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авигационные цепочки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834" y="2581434"/>
            <a:ext cx="11344826" cy="1680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 5"/>
          <p:cNvSpPr/>
          <p:nvPr/>
        </p:nvSpPr>
        <p:spPr>
          <a:xfrm>
            <a:off x="237149" y="2931796"/>
            <a:ext cx="9692642" cy="629602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50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Н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авигационные цепочки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794" y="1808320"/>
            <a:ext cx="11742737" cy="444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 5"/>
          <p:cNvSpPr/>
          <p:nvPr/>
        </p:nvSpPr>
        <p:spPr>
          <a:xfrm>
            <a:off x="2529840" y="2169319"/>
            <a:ext cx="4785360" cy="629602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98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А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дрес организации 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7" y="1729740"/>
            <a:ext cx="11624497" cy="3573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вал 6"/>
          <p:cNvSpPr/>
          <p:nvPr/>
        </p:nvSpPr>
        <p:spPr>
          <a:xfrm>
            <a:off x="442118" y="3516631"/>
            <a:ext cx="6065362" cy="186309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5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А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дрес организации 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" y="2060893"/>
            <a:ext cx="11383010" cy="4502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627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труктурированные данные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– товары 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834" y="2323783"/>
            <a:ext cx="11583535" cy="1483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вал 6"/>
          <p:cNvSpPr/>
          <p:nvPr/>
        </p:nvSpPr>
        <p:spPr>
          <a:xfrm>
            <a:off x="9951720" y="2787966"/>
            <a:ext cx="2518120" cy="1032827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37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</a:rPr>
              <a:t>М</a:t>
            </a:r>
            <a:r>
              <a:rPr lang="ru-RU" dirty="0" err="1" smtClean="0">
                <a:solidFill>
                  <a:schemeClr val="bg1">
                    <a:lumMod val="50000"/>
                  </a:schemeClr>
                </a:solidFill>
              </a:rPr>
              <a:t>икроразметка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238" y="2181225"/>
            <a:ext cx="7650481" cy="2610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239" y="5798503"/>
            <a:ext cx="10513096" cy="1562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218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3"/>
          <p:cNvSpPr>
            <a:spLocks noGrp="1"/>
          </p:cNvSpPr>
          <p:nvPr>
            <p:ph type="body" sz="quarter" idx="12"/>
          </p:nvPr>
        </p:nvSpPr>
        <p:spPr>
          <a:xfrm>
            <a:off x="1062018" y="577992"/>
            <a:ext cx="11687175" cy="949325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</a:t>
            </a:r>
            <a:r>
              <a:rPr lang="ru-RU" dirty="0" smtClean="0"/>
              <a:t>олезные ссылки </a:t>
            </a:r>
            <a:endParaRPr lang="ru-RU" dirty="0"/>
          </a:p>
        </p:txBody>
      </p:sp>
      <p:sp>
        <p:nvSpPr>
          <p:cNvPr id="7" name="Текст 4"/>
          <p:cNvSpPr txBox="1">
            <a:spLocks/>
          </p:cNvSpPr>
          <p:nvPr/>
        </p:nvSpPr>
        <p:spPr>
          <a:xfrm>
            <a:off x="215900" y="1078954"/>
            <a:ext cx="12788900" cy="6936429"/>
          </a:xfrm>
          <a:prstGeom prst="rect">
            <a:avLst/>
          </a:prstGeom>
        </p:spPr>
        <p:txBody>
          <a:bodyPr vert="horz" anchor="ctr" anchorCtr="0"/>
          <a:lstStyle>
            <a:lvl1pPr marL="0" indent="0" algn="l" defTabSz="457200" rtl="0" eaLnBrk="1" latinLnBrk="0" hangingPunct="1">
              <a:lnSpc>
                <a:spcPct val="113000"/>
              </a:lnSpc>
              <a:spcBef>
                <a:spcPts val="0"/>
              </a:spcBef>
              <a:buClr>
                <a:srgbClr val="FF0000"/>
              </a:buClr>
              <a:buFont typeface="+mj-lt"/>
              <a:buNone/>
              <a:defRPr sz="260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863600" indent="-317500" algn="l" defTabSz="457200" rtl="0" eaLnBrk="1" latinLnBrk="0" hangingPunct="1">
              <a:spcBef>
                <a:spcPts val="0"/>
              </a:spcBef>
              <a:buClr>
                <a:schemeClr val="tx1"/>
              </a:buClr>
              <a:buFont typeface="Arial"/>
              <a:buChar char="–"/>
              <a:defRPr sz="2600" kern="1200" baseline="0">
                <a:solidFill>
                  <a:schemeClr val="tx1"/>
                </a:solidFill>
                <a:latin typeface="Textbook New"/>
                <a:ea typeface="+mn-ea"/>
                <a:cs typeface="Textbook New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300000"/>
              </a:lnSpc>
              <a:spcAft>
                <a:spcPts val="0"/>
              </a:spcAft>
            </a:pPr>
            <a:endParaRPr lang="ru-RU" sz="3200" dirty="0" smtClean="0"/>
          </a:p>
          <a:p>
            <a:pPr marL="457200" indent="-457200" fontAlgn="auto">
              <a:lnSpc>
                <a:spcPct val="300000"/>
              </a:lnSpc>
              <a:spcAft>
                <a:spcPts val="0"/>
              </a:spcAft>
              <a:buFontTx/>
              <a:buChar char="-"/>
            </a:pPr>
            <a:r>
              <a:rPr lang="ru-RU" sz="3200" dirty="0" err="1"/>
              <a:t>Яндекс.Вебмастер</a:t>
            </a:r>
            <a:r>
              <a:rPr lang="ru-RU" sz="3200" dirty="0"/>
              <a:t>: </a:t>
            </a:r>
            <a:r>
              <a:rPr lang="ru-RU" sz="3200" dirty="0">
                <a:solidFill>
                  <a:srgbClr val="0070C0"/>
                </a:solidFill>
                <a:hlinkClick r:id="rId3"/>
              </a:rPr>
              <a:t>http://webmaster.yandex.ru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</a:p>
          <a:p>
            <a:pPr marL="457200" indent="-457200" fontAlgn="auto">
              <a:lnSpc>
                <a:spcPct val="300000"/>
              </a:lnSpc>
              <a:spcAft>
                <a:spcPts val="0"/>
              </a:spcAft>
              <a:buFontTx/>
              <a:buChar char="-"/>
            </a:pPr>
            <a:r>
              <a:rPr lang="ru-RU" sz="3200" dirty="0" err="1" smtClean="0"/>
              <a:t>Яндекс.Поиск</a:t>
            </a:r>
            <a:r>
              <a:rPr lang="ru-RU" sz="3200" dirty="0" smtClean="0"/>
              <a:t> </a:t>
            </a:r>
            <a:r>
              <a:rPr lang="ru-RU" sz="3200" dirty="0"/>
              <a:t>для сайта: </a:t>
            </a:r>
            <a:r>
              <a:rPr lang="ru-RU" sz="3200" dirty="0" smtClean="0">
                <a:solidFill>
                  <a:srgbClr val="0070C0"/>
                </a:solidFill>
                <a:hlinkClick r:id="rId4"/>
              </a:rPr>
              <a:t>http</a:t>
            </a:r>
            <a:r>
              <a:rPr lang="ru-RU" sz="3200" dirty="0">
                <a:solidFill>
                  <a:srgbClr val="0070C0"/>
                </a:solidFill>
                <a:hlinkClick r:id="rId4"/>
              </a:rPr>
              <a:t>://</a:t>
            </a:r>
            <a:r>
              <a:rPr lang="ru-RU" sz="3200" dirty="0" smtClean="0">
                <a:solidFill>
                  <a:srgbClr val="0070C0"/>
                </a:solidFill>
                <a:hlinkClick r:id="rId4"/>
              </a:rPr>
              <a:t>site.yandex.ru</a:t>
            </a:r>
            <a:r>
              <a:rPr lang="ru-RU" sz="3200" dirty="0" smtClean="0">
                <a:solidFill>
                  <a:srgbClr val="0070C0"/>
                </a:solidFill>
              </a:rPr>
              <a:t> </a:t>
            </a:r>
            <a:endParaRPr lang="ru-RU" sz="3200" dirty="0"/>
          </a:p>
          <a:p>
            <a:pPr marL="457200" indent="-457200" fontAlgn="auto">
              <a:lnSpc>
                <a:spcPct val="300000"/>
              </a:lnSpc>
              <a:spcAft>
                <a:spcPts val="0"/>
              </a:spcAft>
              <a:buFontTx/>
              <a:buChar char="-"/>
            </a:pPr>
            <a:r>
              <a:rPr lang="en-US" sz="3200" dirty="0" smtClean="0"/>
              <a:t>API </a:t>
            </a:r>
            <a:r>
              <a:rPr lang="ru-RU" sz="3200" dirty="0" err="1"/>
              <a:t>Яндекс.Карт</a:t>
            </a:r>
            <a:r>
              <a:rPr lang="ru-RU" sz="3200" dirty="0"/>
              <a:t>: </a:t>
            </a:r>
            <a:r>
              <a:rPr lang="en-US" sz="3200" dirty="0">
                <a:solidFill>
                  <a:srgbClr val="0070C0"/>
                </a:solidFill>
                <a:hlinkClick r:id="rId5"/>
              </a:rPr>
              <a:t>http://api.yandex.ru/maps</a:t>
            </a:r>
            <a:r>
              <a:rPr lang="ru-RU" sz="3200" dirty="0">
                <a:solidFill>
                  <a:srgbClr val="0070C0"/>
                </a:solidFill>
              </a:rPr>
              <a:t> </a:t>
            </a:r>
            <a:endParaRPr lang="ru-RU" sz="3200" dirty="0" smtClean="0">
              <a:solidFill>
                <a:srgbClr val="0070C0"/>
              </a:solidFill>
            </a:endParaRPr>
          </a:p>
          <a:p>
            <a:pPr marL="457200" indent="-457200" fontAlgn="auto">
              <a:lnSpc>
                <a:spcPct val="300000"/>
              </a:lnSpc>
              <a:spcAft>
                <a:spcPts val="0"/>
              </a:spcAft>
              <a:buFontTx/>
              <a:buChar char="-"/>
            </a:pPr>
            <a:r>
              <a:rPr lang="ru-RU" sz="3200" dirty="0" err="1" smtClean="0"/>
              <a:t>Яндекс.Метрика</a:t>
            </a:r>
            <a:r>
              <a:rPr lang="ru-RU" sz="3200" dirty="0" smtClean="0"/>
              <a:t>: </a:t>
            </a:r>
            <a:r>
              <a:rPr lang="en-US" sz="3200" u="sng" dirty="0" smtClean="0">
                <a:solidFill>
                  <a:srgbClr val="0070C0"/>
                </a:solidFill>
                <a:hlinkClick r:id="rId6"/>
              </a:rPr>
              <a:t>https</a:t>
            </a:r>
            <a:r>
              <a:rPr lang="en-US" sz="3200" u="sng" dirty="0">
                <a:solidFill>
                  <a:srgbClr val="0070C0"/>
                </a:solidFill>
                <a:hlinkClick r:id="rId6"/>
              </a:rPr>
              <a:t>://</a:t>
            </a:r>
            <a:r>
              <a:rPr lang="en-US" sz="3200" u="sng" dirty="0" smtClean="0">
                <a:solidFill>
                  <a:srgbClr val="0070C0"/>
                </a:solidFill>
                <a:hlinkClick r:id="rId6"/>
              </a:rPr>
              <a:t>metrika.yandex.ru</a:t>
            </a:r>
            <a:r>
              <a:rPr lang="ru-RU" sz="3200" u="sng" dirty="0" smtClean="0">
                <a:solidFill>
                  <a:srgbClr val="0070C0"/>
                </a:solidFill>
              </a:rPr>
              <a:t> </a:t>
            </a:r>
            <a:endParaRPr lang="ru-RU" sz="3200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77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rgbClr val="FF0000"/>
                </a:solidFill>
              </a:rPr>
              <a:t>Я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ндекс.Вебмастер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bg1">
                    <a:lumMod val="50000"/>
                  </a:schemeClr>
                </a:solidFill>
              </a:rPr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93" y="1922497"/>
            <a:ext cx="11845016" cy="6195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865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925585" y="2898463"/>
            <a:ext cx="4391025" cy="546100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Е</a:t>
            </a:r>
            <a:r>
              <a:rPr lang="ru-RU" b="1" dirty="0"/>
              <a:t>лена Першина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925263" y="3425393"/>
            <a:ext cx="4391025" cy="546100"/>
          </a:xfrm>
        </p:spPr>
        <p:txBody>
          <a:bodyPr/>
          <a:lstStyle/>
          <a:p>
            <a:r>
              <a:rPr lang="ru-RU" sz="2400" dirty="0" smtClean="0"/>
              <a:t>Маркетолог </a:t>
            </a:r>
          </a:p>
          <a:p>
            <a:r>
              <a:rPr lang="ru-RU" sz="2400" dirty="0" smtClean="0"/>
              <a:t>сервисов </a:t>
            </a:r>
            <a:r>
              <a:rPr lang="ru-RU" sz="2400" smtClean="0"/>
              <a:t>для вебмастеров</a:t>
            </a:r>
            <a:endParaRPr lang="ru-RU" sz="2400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5"/>
          </p:nvPr>
        </p:nvSpPr>
        <p:spPr>
          <a:xfrm>
            <a:off x="884137" y="8175119"/>
            <a:ext cx="8720248" cy="1816100"/>
          </a:xfrm>
        </p:spPr>
        <p:txBody>
          <a:bodyPr/>
          <a:lstStyle/>
          <a:p>
            <a:r>
              <a:rPr lang="ru-RU" sz="8800" dirty="0" smtClean="0">
                <a:solidFill>
                  <a:srgbClr val="FF0000"/>
                </a:solidFill>
              </a:rPr>
              <a:t>С</a:t>
            </a:r>
            <a:r>
              <a:rPr lang="ru-RU" sz="8800" dirty="0" smtClean="0"/>
              <a:t>пасибо!</a:t>
            </a:r>
            <a:endParaRPr lang="ru-RU" sz="8800" dirty="0"/>
          </a:p>
        </p:txBody>
      </p:sp>
      <p:sp>
        <p:nvSpPr>
          <p:cNvPr id="10" name="Текст 5"/>
          <p:cNvSpPr>
            <a:spLocks noGrp="1"/>
          </p:cNvSpPr>
          <p:nvPr>
            <p:ph type="body" sz="quarter" idx="14"/>
          </p:nvPr>
        </p:nvSpPr>
        <p:spPr>
          <a:xfrm>
            <a:off x="5759460" y="2628105"/>
            <a:ext cx="4391025" cy="1119188"/>
          </a:xfrm>
        </p:spPr>
        <p:txBody>
          <a:bodyPr/>
          <a:lstStyle/>
          <a:p>
            <a:endParaRPr lang="en-US" sz="2400" dirty="0" smtClean="0"/>
          </a:p>
          <a:p>
            <a:endParaRPr lang="en-US" sz="2400" dirty="0"/>
          </a:p>
          <a:p>
            <a:endParaRPr lang="ru-RU" sz="2400" dirty="0"/>
          </a:p>
        </p:txBody>
      </p:sp>
      <p:sp>
        <p:nvSpPr>
          <p:cNvPr id="12" name="Текст 4"/>
          <p:cNvSpPr>
            <a:spLocks noGrp="1"/>
          </p:cNvSpPr>
          <p:nvPr>
            <p:ph type="body" sz="quarter" idx="13"/>
          </p:nvPr>
        </p:nvSpPr>
        <p:spPr>
          <a:xfrm>
            <a:off x="1562679" y="4297022"/>
            <a:ext cx="4391025" cy="254260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 err="1"/>
              <a:t>firstlena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smtClean="0"/>
              <a:t>1firstlena</a:t>
            </a:r>
            <a:endParaRPr lang="ru-RU" sz="2400" dirty="0" smtClean="0"/>
          </a:p>
          <a:p>
            <a:pPr>
              <a:lnSpc>
                <a:spcPct val="150000"/>
              </a:lnSpc>
            </a:pPr>
            <a:r>
              <a:rPr lang="en-US" sz="2400" dirty="0"/>
              <a:t>1firstlena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3366FF"/>
                </a:solidFill>
              </a:rPr>
              <a:t>firstlena@yandex-team.ru</a:t>
            </a:r>
            <a:endParaRPr lang="ru-RU" sz="2400" dirty="0">
              <a:solidFill>
                <a:srgbClr val="3366FF"/>
              </a:solidFill>
            </a:endParaRPr>
          </a:p>
        </p:txBody>
      </p:sp>
      <p:pic>
        <p:nvPicPr>
          <p:cNvPr id="1026" name="Picture 2" descr="https://si0.twimg.com/profile_images/2284174758/v65oai7fxn47qv9nect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827" y="5530971"/>
            <a:ext cx="508127" cy="50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eonly.ru/wp-content/uploads/2012/07/vkontakt%D1%8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975" y="4520709"/>
            <a:ext cx="3556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i4.mirror.co.uk/incoming/article1817834.ece/ALTERNATES/s615/Facebook-logo-181783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400" y="5051638"/>
            <a:ext cx="526425" cy="35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icevideo.ru/image/data/yam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077" y="6141508"/>
            <a:ext cx="35242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46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И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нформация о сайте</a:t>
            </a:r>
            <a:br>
              <a:rPr lang="ru-RU" dirty="0">
                <a:solidFill>
                  <a:schemeClr val="bg1">
                    <a:lumMod val="50000"/>
                  </a:schemeClr>
                </a:solidFill>
              </a:rPr>
            </a:br>
            <a:endParaRPr lang="ru-RU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92" y="1922497"/>
            <a:ext cx="11844170" cy="4514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191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адача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Текст 3"/>
          <p:cNvSpPr txBox="1">
            <a:spLocks/>
          </p:cNvSpPr>
          <p:nvPr/>
        </p:nvSpPr>
        <p:spPr>
          <a:xfrm>
            <a:off x="973848" y="2091324"/>
            <a:ext cx="10669512" cy="53760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ru-RU" sz="4800" dirty="0" smtClean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lang="ru-RU" sz="4800" dirty="0" smtClean="0">
                <a:latin typeface="Arial"/>
                <a:cs typeface="Arial"/>
              </a:rPr>
              <a:t>беспечить</a:t>
            </a:r>
            <a:r>
              <a:rPr lang="ru-RU" sz="4800" dirty="0">
                <a:latin typeface="Arial"/>
                <a:cs typeface="Arial"/>
              </a:rPr>
              <a:t>, чтобы контент был доступен и в нем не было </a:t>
            </a:r>
            <a:r>
              <a:rPr lang="ru-RU" sz="4800" dirty="0" smtClean="0">
                <a:latin typeface="Arial"/>
                <a:cs typeface="Arial"/>
              </a:rPr>
              <a:t>ошибок.</a:t>
            </a:r>
            <a:endParaRPr lang="ru-RU" sz="4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018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ешение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Текст 3"/>
          <p:cNvSpPr txBox="1">
            <a:spLocks/>
          </p:cNvSpPr>
          <p:nvPr/>
        </p:nvSpPr>
        <p:spPr>
          <a:xfrm>
            <a:off x="973848" y="2091324"/>
            <a:ext cx="10669512" cy="53760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ru-RU" sz="4800" dirty="0">
                <a:solidFill>
                  <a:srgbClr val="FF0000"/>
                </a:solidFill>
              </a:rPr>
              <a:t>с</a:t>
            </a:r>
            <a:r>
              <a:rPr lang="ru-RU" sz="4800" dirty="0" smtClean="0"/>
              <a:t>ообщить о новом сайте</a:t>
            </a:r>
            <a:endParaRPr lang="en-US" sz="4800" dirty="0" smtClean="0"/>
          </a:p>
          <a:p>
            <a:pPr marL="0" indent="0" algn="just">
              <a:lnSpc>
                <a:spcPct val="150000"/>
              </a:lnSpc>
              <a:buNone/>
            </a:pPr>
            <a:endParaRPr lang="ru-RU" sz="4800" dirty="0" smtClean="0"/>
          </a:p>
          <a:p>
            <a:pPr algn="just">
              <a:lnSpc>
                <a:spcPct val="150000"/>
              </a:lnSpc>
            </a:pPr>
            <a:endParaRPr lang="ru-RU" sz="4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88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ообщить о новом сайте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930" y="2729865"/>
            <a:ext cx="10235327" cy="3412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934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yandex-005-sitesearch">
  <a:themeElements>
    <a:clrScheme name="Title &amp; Subtitle копия 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 копия 2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копия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итульный слайд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Слайды разделов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Основные слайды без нумерации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Основные слайды с нумерацией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Заключительный слайд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1_Основные слайды с нумерацией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yandex-005-sitesearch.thmx</Template>
  <TotalTime>34451</TotalTime>
  <Words>257</Words>
  <Application>Microsoft Office PowerPoint</Application>
  <PresentationFormat>Произвольный</PresentationFormat>
  <Paragraphs>98</Paragraphs>
  <Slides>50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50</vt:i4>
      </vt:variant>
    </vt:vector>
  </HeadingPairs>
  <TitlesOfParts>
    <vt:vector size="57" baseType="lpstr">
      <vt:lpstr>yandex-005-sitesearch</vt:lpstr>
      <vt:lpstr>Титульный слайд</vt:lpstr>
      <vt:lpstr>Слайды разделов</vt:lpstr>
      <vt:lpstr>Основные слайды без нумерации</vt:lpstr>
      <vt:lpstr>Основные слайды с нумерацией</vt:lpstr>
      <vt:lpstr>Заключительный слайд</vt:lpstr>
      <vt:lpstr>1_Основные слайды с нумерацией</vt:lpstr>
      <vt:lpstr>Презентация PowerPoint</vt:lpstr>
      <vt:lpstr>Презентация PowerPoint</vt:lpstr>
      <vt:lpstr>Презентация PowerPoint</vt:lpstr>
      <vt:lpstr>Презентация PowerPoint</vt:lpstr>
      <vt:lpstr>Яндекс.Вебмастер </vt:lpstr>
      <vt:lpstr>Информация о сайте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Удаление страницы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Yandex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Dmitriy Wulbrun</dc:creator>
  <cp:lastModifiedBy>Elena Pershina</cp:lastModifiedBy>
  <cp:revision>356</cp:revision>
  <dcterms:created xsi:type="dcterms:W3CDTF">2012-09-14T14:50:44Z</dcterms:created>
  <dcterms:modified xsi:type="dcterms:W3CDTF">2014-11-27T08:07:37Z</dcterms:modified>
</cp:coreProperties>
</file>